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07" r:id="rId1"/>
  </p:sldMasterIdLst>
  <p:notesMasterIdLst>
    <p:notesMasterId r:id="rId14"/>
  </p:notesMasterIdLst>
  <p:sldIdLst>
    <p:sldId id="256" r:id="rId2"/>
    <p:sldId id="269" r:id="rId3"/>
    <p:sldId id="261" r:id="rId4"/>
    <p:sldId id="272" r:id="rId5"/>
    <p:sldId id="270" r:id="rId6"/>
    <p:sldId id="271" r:id="rId7"/>
    <p:sldId id="265" r:id="rId8"/>
    <p:sldId id="266" r:id="rId9"/>
    <p:sldId id="257" r:id="rId10"/>
    <p:sldId id="267" r:id="rId11"/>
    <p:sldId id="273" r:id="rId12"/>
    <p:sldId id="268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6D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35" autoAdjust="0"/>
    <p:restoredTop sz="94524" autoAdjust="0"/>
  </p:normalViewPr>
  <p:slideViewPr>
    <p:cSldViewPr snapToGrid="0">
      <p:cViewPr varScale="1">
        <p:scale>
          <a:sx n="104" d="100"/>
          <a:sy n="104" d="100"/>
        </p:scale>
        <p:origin x="5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9E556-C624-4451-A460-405CACAC7B92}" type="datetimeFigureOut">
              <a:rPr lang="cs-CZ" smtClean="0"/>
              <a:t>29.07.2026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71EC7-61C6-46F4-9838-655312B03F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7448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0C395-0BB1-1E70-4DA2-B3BE39BF3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532944-6C72-9D71-49EE-ACD5DDBF6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7D0B12-3D41-6E39-61A1-630D3FA86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617986-7D0C-32A6-2626-6FCEA7FE3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82B93B-76EC-7BBE-EDFF-C5B8C6DE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8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769D66-E0FA-A924-3206-089A5B3F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056C489-8A35-78E3-C47F-2F92D3672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51450A-B34C-41BE-B013-4EF1927DB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3EC242-59B4-DAC4-BCC3-029050F5C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B8334F-E009-BA21-9D69-EAB55061F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31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2DD8068-0053-6128-2DDC-7AEA56EB6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1BEC918-05D1-98FF-A5EF-9D2A60522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BAC595-2F79-3A66-C399-B19D6985E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1708FC-7394-4E15-E238-4E3DF509A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0EBF75-A0EA-5725-0512-E366DF6E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6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602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F3E3F-3D3E-6E94-E120-9C482E253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25056-15FB-F348-F088-206A8EC91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E45FBC-CEDA-CCAE-4E55-A06CEF5FB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F7C9B8-671E-6A79-C98C-9AF66926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C00BB3-C126-7633-C81B-6089E51CF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0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831844-F18F-5C66-F916-C221737D7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83CBC7-AF92-FD66-7A1B-D33E4A023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9138E4-7EEA-FCF8-DFAB-9813C391B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BDE3FE-9C18-023F-4CB1-A05E6E0E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53DAD9-6EC2-074C-01EA-028660E42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02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37FF1D-603A-A434-8287-AB2CEE22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465C6-31AF-C5E8-2A00-E31C723B6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90297C-BE9B-7DF4-350D-0EC2AD688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E4C16-F565-86D5-F5B3-48042012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76910A-59FA-8295-2A17-AA2AB7364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8CAB11-7170-BAB1-9C22-F984218A8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56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35D304-D38E-4D8D-42ED-CEEA962D9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500091-61A2-4822-07B3-50D28D0BD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B8ECB0-9804-F5AD-5B04-CE2F1E481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56BAA3B-3E0B-18C4-370B-F463D5271B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4A4FBD6-0613-C7B9-FC85-DE5D40B41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3924179-3DEB-07DA-841F-691602C5D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24BED94-A218-749B-4AB6-CBFBFFD4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BC6FA4F-18A5-461E-0863-4EFDB520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24D9DB-79D6-2347-DB72-921BE00D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C115720-75E5-41F3-EA93-70E0B1418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6EBB678-829C-4A24-2643-04EE06DDA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76639-40A1-B117-600A-D80A55CE8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678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815153D-975B-3D09-318B-1F2C40FC9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BD51C9F-C511-3C28-91BD-C5D3E7B7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528B70-FDA1-F2F6-D954-53742375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4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56059A-567B-E46C-F860-F7E66C16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0CD6BA-37AC-3433-B2E2-23A797D6F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7013FEB-0F95-76ED-F9B4-127FA5906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33B6F22-1366-563F-EFCD-A4CA243E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60059A-61E2-6600-168F-224D4921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2D3BB0-F7C7-47CD-05DC-F3108FAC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47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E446D1-B0D1-3CC9-43C8-53D3E72BE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A2DEAB-410D-AEEE-5BE4-DA36CE8DD3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C875360-9270-D905-0872-F69FCF0E5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C260D60-1F93-90F5-FE17-6749195E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1C5348-1F53-2301-14C3-985A14287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64C91D-E17F-E6FF-082E-1F7E9239D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4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0B9FBE4-AFE5-4332-C65A-C7FFF923F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799444-353D-2731-06C2-B1BFA9879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568B81-C9F2-E2C1-1B35-931CA0D48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122F5C-D27B-1873-1BD5-AB14CC78B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968F81-3464-8534-F458-CDCF2DC73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4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  <p:sldLayoutId id="214748421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budnanule.cz/konference-2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nebudnanule.cz/sit-poraden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sv.cz/doporucene-postupy-odboru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budnanule.cz/vzdelavani" TargetMode="External"/><Relationship Id="rId2" Type="http://schemas.openxmlformats.org/officeDocument/2006/relationships/hyperlink" Target="https://www.nebudnanule.cz/vzdelavani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nebudnanule.cz/unie-a-skupiny-sexualnich-duverniku" TargetMode="External"/><Relationship Id="rId4" Type="http://schemas.openxmlformats.org/officeDocument/2006/relationships/hyperlink" Target="https://www.nebudnanule.cz/unie-a-skupiny-sexualnich-duvernik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nebudnanule.cz/pomucky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7">
            <a:extLst>
              <a:ext uri="{FF2B5EF4-FFF2-40B4-BE49-F238E27FC236}">
                <a16:creationId xmlns:a16="http://schemas.microsoft.com/office/drawing/2014/main" id="{FEC7823C-FDD6-429C-986C-063FDEBF9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9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11">
            <a:extLst>
              <a:ext uri="{FF2B5EF4-FFF2-40B4-BE49-F238E27FC236}">
                <a16:creationId xmlns:a16="http://schemas.microsoft.com/office/drawing/2014/main" id="{B0651F5E-0457-4065-ACB2-8B81590C2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50098" flipH="1" flipV="1">
            <a:off x="-160709" y="3977842"/>
            <a:ext cx="7507400" cy="3166385"/>
          </a:xfrm>
          <a:custGeom>
            <a:avLst/>
            <a:gdLst>
              <a:gd name="connsiteX0" fmla="*/ 5497485 w 7507400"/>
              <a:gd name="connsiteY0" fmla="*/ 2912009 h 3166385"/>
              <a:gd name="connsiteX1" fmla="*/ 7034681 w 7507400"/>
              <a:gd name="connsiteY1" fmla="*/ 3151263 h 3166385"/>
              <a:gd name="connsiteX2" fmla="*/ 7137723 w 7507400"/>
              <a:gd name="connsiteY2" fmla="*/ 3166385 h 3166385"/>
              <a:gd name="connsiteX3" fmla="*/ 7507400 w 7507400"/>
              <a:gd name="connsiteY3" fmla="*/ 875071 h 3166385"/>
              <a:gd name="connsiteX4" fmla="*/ 2083578 w 7507400"/>
              <a:gd name="connsiteY4" fmla="*/ 0 h 3166385"/>
              <a:gd name="connsiteX5" fmla="*/ 2023081 w 7507400"/>
              <a:gd name="connsiteY5" fmla="*/ 5468 h 3166385"/>
              <a:gd name="connsiteX6" fmla="*/ 1865374 w 7507400"/>
              <a:gd name="connsiteY6" fmla="*/ 76313 h 3166385"/>
              <a:gd name="connsiteX7" fmla="*/ 1634010 w 7507400"/>
              <a:gd name="connsiteY7" fmla="*/ 119359 h 3166385"/>
              <a:gd name="connsiteX8" fmla="*/ 1388186 w 7507400"/>
              <a:gd name="connsiteY8" fmla="*/ 130121 h 3166385"/>
              <a:gd name="connsiteX9" fmla="*/ 1330344 w 7507400"/>
              <a:gd name="connsiteY9" fmla="*/ 198275 h 3166385"/>
              <a:gd name="connsiteX10" fmla="*/ 1406262 w 7507400"/>
              <a:gd name="connsiteY10" fmla="*/ 270018 h 3166385"/>
              <a:gd name="connsiteX11" fmla="*/ 1521942 w 7507400"/>
              <a:gd name="connsiteY11" fmla="*/ 277191 h 3166385"/>
              <a:gd name="connsiteX12" fmla="*/ 2212420 w 7507400"/>
              <a:gd name="connsiteY12" fmla="*/ 295128 h 3166385"/>
              <a:gd name="connsiteX13" fmla="*/ 0 w 7507400"/>
              <a:gd name="connsiteY13" fmla="*/ 452960 h 3166385"/>
              <a:gd name="connsiteX14" fmla="*/ 300051 w 7507400"/>
              <a:gd name="connsiteY14" fmla="*/ 549813 h 3166385"/>
              <a:gd name="connsiteX15" fmla="*/ 401272 w 7507400"/>
              <a:gd name="connsiteY15" fmla="*/ 815258 h 3166385"/>
              <a:gd name="connsiteX16" fmla="*/ 770008 w 7507400"/>
              <a:gd name="connsiteY16" fmla="*/ 965917 h 3166385"/>
              <a:gd name="connsiteX17" fmla="*/ 1008605 w 7507400"/>
              <a:gd name="connsiteY17" fmla="*/ 1019724 h 3166385"/>
              <a:gd name="connsiteX18" fmla="*/ 1554478 w 7507400"/>
              <a:gd name="connsiteY18" fmla="*/ 1098641 h 3166385"/>
              <a:gd name="connsiteX19" fmla="*/ 1634010 w 7507400"/>
              <a:gd name="connsiteY19" fmla="*/ 1227777 h 3166385"/>
              <a:gd name="connsiteX20" fmla="*/ 1702696 w 7507400"/>
              <a:gd name="connsiteY20" fmla="*/ 1371261 h 3166385"/>
              <a:gd name="connsiteX21" fmla="*/ 1847299 w 7507400"/>
              <a:gd name="connsiteY21" fmla="*/ 1464526 h 3166385"/>
              <a:gd name="connsiteX22" fmla="*/ 723015 w 7507400"/>
              <a:gd name="connsiteY22" fmla="*/ 1450177 h 3166385"/>
              <a:gd name="connsiteX23" fmla="*/ 1991901 w 7507400"/>
              <a:gd name="connsiteY23" fmla="*/ 1751495 h 3166385"/>
              <a:gd name="connsiteX24" fmla="*/ 1879835 w 7507400"/>
              <a:gd name="connsiteY24" fmla="*/ 1869870 h 3166385"/>
              <a:gd name="connsiteX25" fmla="*/ 2573927 w 7507400"/>
              <a:gd name="connsiteY25" fmla="*/ 2031290 h 3166385"/>
              <a:gd name="connsiteX26" fmla="*/ 2201575 w 7507400"/>
              <a:gd name="connsiteY26" fmla="*/ 2049225 h 3166385"/>
              <a:gd name="connsiteX27" fmla="*/ 4367000 w 7507400"/>
              <a:gd name="connsiteY27" fmla="*/ 2723602 h 3166385"/>
              <a:gd name="connsiteX28" fmla="*/ 5497485 w 7507400"/>
              <a:gd name="connsiteY28" fmla="*/ 2912009 h 31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507400" h="3166385">
                <a:moveTo>
                  <a:pt x="5497485" y="2912009"/>
                </a:moveTo>
                <a:cubicBezTo>
                  <a:pt x="6033497" y="2998226"/>
                  <a:pt x="6619155" y="3089592"/>
                  <a:pt x="7034681" y="3151263"/>
                </a:cubicBezTo>
                <a:lnTo>
                  <a:pt x="7137723" y="3166385"/>
                </a:lnTo>
                <a:lnTo>
                  <a:pt x="7507400" y="875071"/>
                </a:lnTo>
                <a:lnTo>
                  <a:pt x="2083578" y="0"/>
                </a:lnTo>
                <a:lnTo>
                  <a:pt x="2023081" y="5468"/>
                </a:lnTo>
                <a:cubicBezTo>
                  <a:pt x="1965692" y="12642"/>
                  <a:pt x="1910562" y="27887"/>
                  <a:pt x="1865374" y="76313"/>
                </a:cubicBezTo>
                <a:cubicBezTo>
                  <a:pt x="1796688" y="151642"/>
                  <a:pt x="1724387" y="162404"/>
                  <a:pt x="1634010" y="119359"/>
                </a:cubicBezTo>
                <a:cubicBezTo>
                  <a:pt x="1554478" y="79900"/>
                  <a:pt x="1467718" y="90662"/>
                  <a:pt x="1388186" y="130121"/>
                </a:cubicBezTo>
                <a:cubicBezTo>
                  <a:pt x="1359266" y="144469"/>
                  <a:pt x="1330344" y="162404"/>
                  <a:pt x="1330344" y="198275"/>
                </a:cubicBezTo>
                <a:cubicBezTo>
                  <a:pt x="1330344" y="248495"/>
                  <a:pt x="1366496" y="262843"/>
                  <a:pt x="1406262" y="270018"/>
                </a:cubicBezTo>
                <a:cubicBezTo>
                  <a:pt x="1442412" y="277191"/>
                  <a:pt x="1485792" y="284366"/>
                  <a:pt x="1521942" y="277191"/>
                </a:cubicBezTo>
                <a:cubicBezTo>
                  <a:pt x="1753307" y="237734"/>
                  <a:pt x="1981057" y="302301"/>
                  <a:pt x="2212420" y="295128"/>
                </a:cubicBezTo>
                <a:cubicBezTo>
                  <a:pt x="1485792" y="449373"/>
                  <a:pt x="751934" y="399154"/>
                  <a:pt x="0" y="452960"/>
                </a:cubicBezTo>
                <a:cubicBezTo>
                  <a:pt x="97608" y="560573"/>
                  <a:pt x="224135" y="470896"/>
                  <a:pt x="300051" y="549813"/>
                </a:cubicBezTo>
                <a:cubicBezTo>
                  <a:pt x="227750" y="714820"/>
                  <a:pt x="256671" y="804497"/>
                  <a:pt x="401272" y="815258"/>
                </a:cubicBezTo>
                <a:cubicBezTo>
                  <a:pt x="542261" y="826019"/>
                  <a:pt x="694093" y="768625"/>
                  <a:pt x="770008" y="965917"/>
                </a:cubicBezTo>
                <a:cubicBezTo>
                  <a:pt x="791699" y="1026898"/>
                  <a:pt x="925458" y="1008963"/>
                  <a:pt x="1008605" y="1019724"/>
                </a:cubicBezTo>
                <a:cubicBezTo>
                  <a:pt x="1189357" y="1044833"/>
                  <a:pt x="1380957" y="1019724"/>
                  <a:pt x="1554478" y="1098641"/>
                </a:cubicBezTo>
                <a:cubicBezTo>
                  <a:pt x="1623165" y="1127337"/>
                  <a:pt x="1670160" y="1148860"/>
                  <a:pt x="1634010" y="1227777"/>
                </a:cubicBezTo>
                <a:cubicBezTo>
                  <a:pt x="1597859" y="1310280"/>
                  <a:pt x="1644855" y="1338976"/>
                  <a:pt x="1702696" y="1371261"/>
                </a:cubicBezTo>
                <a:cubicBezTo>
                  <a:pt x="1746077" y="1396370"/>
                  <a:pt x="1811148" y="1389197"/>
                  <a:pt x="1847299" y="1464526"/>
                </a:cubicBezTo>
                <a:cubicBezTo>
                  <a:pt x="1467717" y="1453764"/>
                  <a:pt x="1098981" y="1392783"/>
                  <a:pt x="723015" y="1450177"/>
                </a:cubicBezTo>
                <a:cubicBezTo>
                  <a:pt x="1135131" y="1593662"/>
                  <a:pt x="1587014" y="1586487"/>
                  <a:pt x="1991901" y="1751495"/>
                </a:cubicBezTo>
                <a:cubicBezTo>
                  <a:pt x="1977441" y="1808889"/>
                  <a:pt x="1883449" y="1783778"/>
                  <a:pt x="1879835" y="1869870"/>
                </a:cubicBezTo>
                <a:cubicBezTo>
                  <a:pt x="2093123" y="1959548"/>
                  <a:pt x="2349794" y="1898566"/>
                  <a:pt x="2573927" y="2031290"/>
                </a:cubicBezTo>
                <a:cubicBezTo>
                  <a:pt x="2443785" y="2092271"/>
                  <a:pt x="2324488" y="1991831"/>
                  <a:pt x="2201575" y="2049225"/>
                </a:cubicBezTo>
                <a:cubicBezTo>
                  <a:pt x="2241342" y="2135316"/>
                  <a:pt x="4041644" y="2666208"/>
                  <a:pt x="4367000" y="2723602"/>
                </a:cubicBezTo>
                <a:cubicBezTo>
                  <a:pt x="4615085" y="2767993"/>
                  <a:pt x="5038048" y="2838109"/>
                  <a:pt x="5497485" y="2912009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12F16A-F34C-221C-189E-67D5D1841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1094" y="1058780"/>
            <a:ext cx="5602705" cy="3092116"/>
          </a:xfrm>
        </p:spPr>
        <p:txBody>
          <a:bodyPr anchor="ctr">
            <a:normAutofit/>
          </a:bodyPr>
          <a:lstStyle/>
          <a:p>
            <a:pPr algn="l"/>
            <a:r>
              <a:rPr lang="cs-CZ" sz="5200"/>
              <a:t>Sexualita, vztahy </a:t>
            </a:r>
            <a:br>
              <a:rPr lang="cs-CZ" sz="5200"/>
            </a:br>
            <a:r>
              <a:rPr lang="cs-CZ" sz="5200"/>
              <a:t>a rodičovství lidí </a:t>
            </a:r>
            <a:br>
              <a:rPr lang="cs-CZ" sz="5200"/>
            </a:br>
            <a:r>
              <a:rPr lang="cs-CZ" sz="5200"/>
              <a:t>se zdravotním postižením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293237-5FBC-378E-3DB1-FD75E8756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9471" y="4937798"/>
            <a:ext cx="9802091" cy="1246472"/>
          </a:xfrm>
        </p:spPr>
        <p:txBody>
          <a:bodyPr anchor="ctr">
            <a:normAutofit/>
          </a:bodyPr>
          <a:lstStyle/>
          <a:p>
            <a:pPr algn="l"/>
            <a:r>
              <a:rPr lang="cs-CZ" dirty="0"/>
              <a:t>Odborné sociální poradenství • Síť poraden • Doporučený postup MPSV</a:t>
            </a:r>
            <a:endParaRPr lang="cs-CZ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A32D9C0-BA8E-856F-892C-2B255EC0B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72" y="1058780"/>
            <a:ext cx="3165924" cy="316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9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70E76A7-771D-B0A4-6030-77401F27C3C6}"/>
              </a:ext>
            </a:extLst>
          </p:cNvPr>
          <p:cNvSpPr txBox="1"/>
          <p:nvPr/>
        </p:nvSpPr>
        <p:spPr>
          <a:xfrm>
            <a:off x="1850000" y="1550000"/>
            <a:ext cx="8492000" cy="1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900" b="1" i="1" dirty="0">
                <a:solidFill>
                  <a:srgbClr val="426D80"/>
                </a:solidFill>
                <a:latin typeface="Cambria"/>
              </a:rPr>
              <a:t>Každý člověk je jedinečný. Naším cílem je hledat řešení, která respektují potřeby člověka i prostředí, ve kterém žije.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C6B92F-F4F5-5D9A-07A0-7EDD6DE8D288}"/>
              </a:ext>
            </a:extLst>
          </p:cNvPr>
          <p:cNvSpPr txBox="1"/>
          <p:nvPr/>
        </p:nvSpPr>
        <p:spPr>
          <a:xfrm>
            <a:off x="1850000" y="4408000"/>
            <a:ext cx="8492000" cy="14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500" b="0" dirty="0">
                <a:solidFill>
                  <a:srgbClr val="3E4D52"/>
                </a:solidFill>
                <a:latin typeface="Calibri"/>
              </a:rPr>
              <a:t>Naše práce nekončí jednou konzultací. Když je to potřeba, podporujeme také rodinu, pečující nebo pracovníky organizace. Díky tomu můžeme pomoci vytvořit prostředí, ve kterém lze citlivá témata řešit bezpečně a s respektem.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5D423F9-1FBA-6049-9A60-CDC30C36C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000" y="2929000"/>
            <a:ext cx="1000000" cy="1000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00000" y="699999"/>
            <a:ext cx="10392000" cy="5580727"/>
          </a:xfrm>
          <a:prstGeom prst="roundRect">
            <a:avLst>
              <a:gd name="adj" fmla="val 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chemeClr val="accent3">
                    <a:lumMod val="75000"/>
                  </a:schemeClr>
                </a:solidFill>
              </a:rPr>
              <a:t>	 Každý člověk je jedinečný. Naším cílem je hledat řešení, která respektují potřeby člověka i prostředí, </a:t>
            </a:r>
            <a:br>
              <a:rPr lang="cs-CZ" sz="32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cs-CZ" sz="3200" dirty="0">
                <a:solidFill>
                  <a:schemeClr val="accent3">
                    <a:lumMod val="75000"/>
                  </a:schemeClr>
                </a:solidFill>
              </a:rPr>
              <a:t>ve kterém žije.</a:t>
            </a:r>
          </a:p>
          <a:p>
            <a:pPr algn="ctr"/>
            <a:endParaRPr lang="cs-CZ" sz="3200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cs-CZ" sz="3200" dirty="0">
                <a:solidFill>
                  <a:schemeClr val="accent3">
                    <a:lumMod val="75000"/>
                  </a:schemeClr>
                </a:solidFill>
              </a:rPr>
              <a:t>Naše práce nekončí jednou konzultací. Když je to potřeba, podporujeme také rodinu, pečující nebo pracovníky organizace. Díky tomu můžeme pomoci vytvořit prostředí, </a:t>
            </a:r>
            <a:br>
              <a:rPr lang="cs-CZ" sz="32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cs-CZ" sz="3200" dirty="0">
                <a:solidFill>
                  <a:schemeClr val="accent3">
                    <a:lumMod val="75000"/>
                  </a:schemeClr>
                </a:solidFill>
              </a:rPr>
              <a:t>ve kterém lze citlivá témata řešit bezpečně a s respektem. </a:t>
            </a:r>
          </a:p>
          <a:p>
            <a:pPr algn="ctr"/>
            <a:endParaRPr lang="cs-CZ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0000" y="960000"/>
            <a:ext cx="9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7000" b="1" i="0" dirty="0">
                <a:solidFill>
                  <a:srgbClr val="C9A227"/>
                </a:solidFill>
                <a:latin typeface="Cambria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60720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09CFF8E-A943-DF70-35E9-C231C770E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175" y="401232"/>
            <a:ext cx="6135647" cy="51435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C80A559-8428-8FF5-49A4-F2BD83CC0215}"/>
              </a:ext>
            </a:extLst>
          </p:cNvPr>
          <p:cNvSpPr txBox="1"/>
          <p:nvPr/>
        </p:nvSpPr>
        <p:spPr>
          <a:xfrm>
            <a:off x="360934" y="5995103"/>
            <a:ext cx="11470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Přihlášení prostřednictvím webových stránek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https://www.nebudnanule.cz/konference-2/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006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41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5146000" y="450000"/>
            <a:ext cx="1900000" cy="1900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B248864-215A-EFA1-EA1A-2B712B8AF52A}"/>
              </a:ext>
            </a:extLst>
          </p:cNvPr>
          <p:cNvSpPr txBox="1"/>
          <p:nvPr/>
        </p:nvSpPr>
        <p:spPr>
          <a:xfrm>
            <a:off x="650000" y="3034538"/>
            <a:ext cx="49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rgbClr val="FFFFFF"/>
                </a:solidFill>
                <a:latin typeface="Calibri"/>
              </a:rPr>
              <a:t>Darina Buriánová, </a:t>
            </a:r>
            <a:r>
              <a:rPr lang="cs-CZ" b="1" dirty="0" err="1">
                <a:solidFill>
                  <a:srgbClr val="FFFFFF"/>
                </a:solidFill>
                <a:latin typeface="Calibri"/>
              </a:rPr>
              <a:t>DiS</a:t>
            </a:r>
            <a:r>
              <a:rPr lang="cs-CZ" b="1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algn="ctr"/>
            <a:r>
              <a:rPr lang="cs-CZ" dirty="0">
                <a:solidFill>
                  <a:srgbClr val="FFFFFF"/>
                </a:solidFill>
                <a:latin typeface="Calibri"/>
              </a:rPr>
              <a:t>Vedoucí SÍTĚ PORADEN</a:t>
            </a:r>
          </a:p>
          <a:p>
            <a:pPr algn="ctr"/>
            <a:r>
              <a:rPr lang="cs-CZ" dirty="0">
                <a:solidFill>
                  <a:srgbClr val="FFFFFF"/>
                </a:solidFill>
                <a:latin typeface="Calibri"/>
              </a:rPr>
              <a:t>poradny@nebudnanule.cz</a:t>
            </a:r>
          </a:p>
          <a:p>
            <a:pPr algn="ctr"/>
            <a:r>
              <a:rPr lang="cs-CZ" dirty="0">
                <a:solidFill>
                  <a:srgbClr val="FFFFFF"/>
                </a:solidFill>
              </a:rPr>
              <a:t>+420 725 413 573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F9741F-88C0-9892-CB92-858D51FA1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000" y="550000"/>
            <a:ext cx="1700000" cy="17000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A642084-67F6-A5AD-850B-C55B958AA303}"/>
              </a:ext>
            </a:extLst>
          </p:cNvPr>
          <p:cNvSpPr txBox="1"/>
          <p:nvPr/>
        </p:nvSpPr>
        <p:spPr>
          <a:xfrm>
            <a:off x="4546000" y="2584693"/>
            <a:ext cx="310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rgbClr val="C9A227"/>
                </a:solidFill>
                <a:latin typeface="Calibri"/>
              </a:rPr>
              <a:t>Kontakty</a:t>
            </a:r>
            <a:endParaRPr lang="cs-CZ" sz="1600" b="1" dirty="0">
              <a:solidFill>
                <a:srgbClr val="C9A227"/>
              </a:solidFill>
              <a:latin typeface="Calibri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1650BF3-BD6D-59FB-5099-E778E9111080}"/>
              </a:ext>
            </a:extLst>
          </p:cNvPr>
          <p:cNvSpPr txBox="1"/>
          <p:nvPr/>
        </p:nvSpPr>
        <p:spPr>
          <a:xfrm>
            <a:off x="1596000" y="5900000"/>
            <a:ext cx="96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i="1" dirty="0">
                <a:solidFill>
                  <a:srgbClr val="9AD4DB"/>
                </a:solidFill>
                <a:latin typeface="Cambria"/>
              </a:rPr>
              <a:t>Těšíme se na spolupráci při vytváření bezpečného a respektujícího prostředí pro lidi se zdravotním postižením.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95C6253-2A6B-3FC2-9591-4E1F90B41AEC}"/>
              </a:ext>
            </a:extLst>
          </p:cNvPr>
          <p:cNvSpPr txBox="1"/>
          <p:nvPr/>
        </p:nvSpPr>
        <p:spPr>
          <a:xfrm>
            <a:off x="6296000" y="3084562"/>
            <a:ext cx="49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i="0" dirty="0">
                <a:solidFill>
                  <a:srgbClr val="FFFFFF"/>
                </a:solidFill>
                <a:effectLst/>
                <a:latin typeface="Calibri"/>
              </a:rPr>
              <a:t>Bc. Gabriela Hrobařová</a:t>
            </a:r>
            <a:br>
              <a:rPr lang="cs-CZ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b="0" i="0" dirty="0">
                <a:solidFill>
                  <a:srgbClr val="FFFFFF"/>
                </a:solidFill>
                <a:effectLst/>
                <a:latin typeface="Calibri"/>
              </a:rPr>
              <a:t>Koordinátor vzdělávání</a:t>
            </a:r>
            <a:br>
              <a:rPr lang="cs-CZ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b="0" i="0" dirty="0" err="1">
                <a:solidFill>
                  <a:srgbClr val="FFFFFF"/>
                </a:solidFill>
                <a:effectLst/>
                <a:latin typeface="Calibri"/>
              </a:rPr>
              <a:t>gabriela.hrobarova@nebudnanule.cz</a:t>
            </a:r>
            <a:br>
              <a:rPr lang="cs-CZ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b="0" i="0" dirty="0">
                <a:solidFill>
                  <a:srgbClr val="FFFFFF"/>
                </a:solidFill>
                <a:effectLst/>
                <a:latin typeface="Calibri"/>
              </a:rPr>
              <a:t>+420 606 771 538</a:t>
            </a:r>
            <a:endParaRPr lang="cs-CZ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3861BB3-9E96-6D47-1115-3B160FEBC599}"/>
              </a:ext>
            </a:extLst>
          </p:cNvPr>
          <p:cNvSpPr txBox="1"/>
          <p:nvPr/>
        </p:nvSpPr>
        <p:spPr>
          <a:xfrm>
            <a:off x="3598000" y="4395893"/>
            <a:ext cx="49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rgbClr val="FFFFFF"/>
                </a:solidFill>
                <a:latin typeface="Calibri"/>
              </a:rPr>
              <a:t>Mgr. Monika Ondráčková</a:t>
            </a:r>
            <a:br>
              <a:rPr lang="cs-CZ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dirty="0">
                <a:solidFill>
                  <a:srgbClr val="FFFFFF"/>
                </a:solidFill>
                <a:latin typeface="Calibri"/>
              </a:rPr>
              <a:t>Ředitelka</a:t>
            </a:r>
            <a:br>
              <a:rPr lang="cs-CZ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dirty="0" err="1">
                <a:solidFill>
                  <a:srgbClr val="FFFFFF"/>
                </a:solidFill>
                <a:latin typeface="Calibri"/>
              </a:rPr>
              <a:t>monika.ondrackova</a:t>
            </a:r>
            <a:r>
              <a:rPr lang="cs-CZ" b="0" i="0" dirty="0" err="1">
                <a:solidFill>
                  <a:srgbClr val="FFFFFF"/>
                </a:solidFill>
                <a:effectLst/>
                <a:latin typeface="Calibri"/>
              </a:rPr>
              <a:t>@nebudnanule.cz</a:t>
            </a:r>
            <a:br>
              <a:rPr lang="cs-CZ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b="0" i="0" dirty="0">
                <a:solidFill>
                  <a:srgbClr val="FFFFFF"/>
                </a:solidFill>
                <a:effectLst/>
                <a:latin typeface="Calibri"/>
              </a:rPr>
              <a:t>t+420 </a:t>
            </a:r>
            <a:r>
              <a:rPr lang="cs-CZ" dirty="0">
                <a:solidFill>
                  <a:srgbClr val="FFFFFF"/>
                </a:solidFill>
                <a:latin typeface="Calibri"/>
              </a:rPr>
              <a:t>724 461 105</a:t>
            </a:r>
            <a:endParaRPr lang="cs-CZ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183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00000" y="2131291"/>
            <a:ext cx="10992000" cy="700000"/>
          </a:xfrm>
          <a:prstGeom prst="roundRect">
            <a:avLst>
              <a:gd name="adj" fmla="val 1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D97CD74-6469-7C2E-6340-05C6C087B861}"/>
              </a:ext>
            </a:extLst>
          </p:cNvPr>
          <p:cNvSpPr txBox="1"/>
          <p:nvPr/>
        </p:nvSpPr>
        <p:spPr>
          <a:xfrm>
            <a:off x="971000" y="1484960"/>
            <a:ext cx="1025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3">
                    <a:lumMod val="75000"/>
                  </a:schemeClr>
                </a:solidFill>
                <a:latin typeface="Calibri" pitchFamily="2" charset="-18"/>
              </a:rPr>
              <a:t>Provozujeme 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Calibri" pitchFamily="2" charset="-1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poradny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  <a:latin typeface="Calibri" pitchFamily="2" charset="-18"/>
              </a:rPr>
              <a:t> pro oblast sexuality, vztahů a rodičovství lidí se zdravotním postižením, kde poskytujeme Odborné sociální poradenství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26E7B7F-80FF-189F-39C8-DE76DAE8E2A2}"/>
              </a:ext>
            </a:extLst>
          </p:cNvPr>
          <p:cNvSpPr txBox="1"/>
          <p:nvPr/>
        </p:nvSpPr>
        <p:spPr>
          <a:xfrm>
            <a:off x="950000" y="547808"/>
            <a:ext cx="60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cs-CZ" sz="2800" b="1" i="0" dirty="0">
                <a:solidFill>
                  <a:srgbClr val="426D80"/>
                </a:solidFill>
                <a:effectLst/>
                <a:latin typeface="Cambria"/>
              </a:rPr>
              <a:t>Co děláme?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4A961DD-EBBE-7D72-16F4-014FB76A1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886" y="2553325"/>
            <a:ext cx="8496082" cy="354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4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090A63D-35D6-F032-9800-670E3B03F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57073"/>
            <a:ext cx="5291666" cy="374385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16ED9FB-9253-FF2C-5351-19763BD88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557073"/>
            <a:ext cx="5291667" cy="374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900000" y="1150000"/>
            <a:ext cx="10392000" cy="1550000"/>
          </a:xfrm>
          <a:prstGeom prst="roundRect">
            <a:avLst>
              <a:gd name="adj" fmla="val 8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983127" y="3705783"/>
            <a:ext cx="10392000" cy="1600000"/>
          </a:xfrm>
          <a:prstGeom prst="roundRect">
            <a:avLst>
              <a:gd name="adj" fmla="val 10000"/>
            </a:avLst>
          </a:prstGeom>
          <a:solidFill>
            <a:srgbClr val="426D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5E89E0C-5065-4753-2CBC-F49635BF0E31}"/>
              </a:ext>
            </a:extLst>
          </p:cNvPr>
          <p:cNvSpPr txBox="1"/>
          <p:nvPr/>
        </p:nvSpPr>
        <p:spPr>
          <a:xfrm>
            <a:off x="1400000" y="1400000"/>
            <a:ext cx="93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cs-CZ" sz="2000" b="0" i="0" dirty="0">
                <a:solidFill>
                  <a:schemeClr val="accent3"/>
                </a:solidFill>
                <a:effectLst/>
                <a:latin typeface="Calibri"/>
              </a:rPr>
              <a:t>Jsme autory</a:t>
            </a:r>
            <a:r>
              <a:rPr lang="cs-CZ" sz="2000" b="1" i="0" dirty="0">
                <a:solidFill>
                  <a:schemeClr val="accent3"/>
                </a:solidFill>
                <a:effectLst/>
                <a:latin typeface="Calibri"/>
              </a:rPr>
              <a:t> </a:t>
            </a:r>
            <a:r>
              <a:rPr lang="cs-CZ" sz="2000" b="1" i="0" u="none" strike="noStrike" dirty="0">
                <a:solidFill>
                  <a:schemeClr val="accent3"/>
                </a:solidFill>
                <a:effectLst/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Doporučeného postupu MPSV č. 5/2024 pro práci se sexualitou v sociálních službách </a:t>
            </a:r>
            <a:br>
              <a:rPr lang="cs-CZ" sz="2400" b="1" i="0" u="none" strike="noStrike" dirty="0">
                <a:solidFill>
                  <a:schemeClr val="accent3"/>
                </a:solidFill>
                <a:effectLst/>
                <a:latin typeface="+mj-lt"/>
              </a:rPr>
            </a:br>
            <a:r>
              <a:rPr lang="cs-CZ" sz="2000" b="0" i="0" dirty="0">
                <a:solidFill>
                  <a:schemeClr val="accent3"/>
                </a:solidFill>
                <a:effectLst/>
                <a:latin typeface="Calibri"/>
              </a:rPr>
              <a:t>a usilujeme o další </a:t>
            </a:r>
            <a:r>
              <a:rPr lang="cs-CZ" sz="2000" b="1" i="0" dirty="0">
                <a:solidFill>
                  <a:schemeClr val="accent3"/>
                </a:solidFill>
                <a:effectLst/>
                <a:latin typeface="Calibri"/>
              </a:rPr>
              <a:t>legislativní ukotvení</a:t>
            </a:r>
            <a:r>
              <a:rPr lang="cs-CZ" sz="2000" b="0" i="0" dirty="0">
                <a:solidFill>
                  <a:schemeClr val="accent3"/>
                </a:solidFill>
                <a:effectLst/>
                <a:latin typeface="Calibri"/>
              </a:rPr>
              <a:t> práce se sexualitou v sociálních službách.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8075D81-6E65-B94D-863C-619BF8618235}"/>
              </a:ext>
            </a:extLst>
          </p:cNvPr>
          <p:cNvSpPr txBox="1"/>
          <p:nvPr/>
        </p:nvSpPr>
        <p:spPr>
          <a:xfrm>
            <a:off x="1400000" y="3955419"/>
            <a:ext cx="9392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cs-CZ" sz="2000" b="1" i="0" dirty="0">
                <a:solidFill>
                  <a:srgbClr val="FFFFFF"/>
                </a:solidFill>
                <a:effectLst/>
                <a:latin typeface="Cambria"/>
              </a:rPr>
              <a:t>Zastavme chemickou kastraci lidí s mentálním postižením!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ACA66E4-B1C5-2ED7-E1E4-F959368905E9}"/>
              </a:ext>
            </a:extLst>
          </p:cNvPr>
          <p:cNvSpPr txBox="1"/>
          <p:nvPr/>
        </p:nvSpPr>
        <p:spPr>
          <a:xfrm>
            <a:off x="1483127" y="4643128"/>
            <a:ext cx="939200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u="sng" dirty="0">
                <a:solidFill>
                  <a:srgbClr val="9AD4DB"/>
                </a:solidFill>
                <a:latin typeface="Calibri"/>
              </a:rPr>
              <a:t>https://www.nebudnanule.cz/stop-chemicke-kastraci/</a:t>
            </a:r>
          </a:p>
        </p:txBody>
      </p:sp>
    </p:spTree>
    <p:extLst>
      <p:ext uri="{BB962C8B-B14F-4D97-AF65-F5344CB8AC3E}">
        <p14:creationId xmlns:p14="http://schemas.microsoft.com/office/powerpoint/2010/main" val="98689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3" name="Rounded Rectangle 9002"/>
          <p:cNvSpPr/>
          <p:nvPr/>
        </p:nvSpPr>
        <p:spPr>
          <a:xfrm>
            <a:off x="6171000" y="779000"/>
            <a:ext cx="5421000" cy="5300000"/>
          </a:xfrm>
          <a:prstGeom prst="roundRect">
            <a:avLst>
              <a:gd name="adj" fmla="val 6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02" name="Rounded Rectangle 9001"/>
          <p:cNvSpPr/>
          <p:nvPr/>
        </p:nvSpPr>
        <p:spPr>
          <a:xfrm>
            <a:off x="600000" y="779000"/>
            <a:ext cx="5421000" cy="5300000"/>
          </a:xfrm>
          <a:prstGeom prst="roundRect">
            <a:avLst>
              <a:gd name="adj" fmla="val 6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5C1B8A1-F83A-2077-4515-A71D5DAC3920}"/>
              </a:ext>
            </a:extLst>
          </p:cNvPr>
          <p:cNvSpPr txBox="1"/>
          <p:nvPr/>
        </p:nvSpPr>
        <p:spPr>
          <a:xfrm>
            <a:off x="700000" y="2182505"/>
            <a:ext cx="5221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Nabízíme </a:t>
            </a:r>
            <a:r>
              <a:rPr lang="cs-CZ" sz="2400" b="1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vzdělávání</a:t>
            </a:r>
            <a:r>
              <a:rPr lang="cs-CZ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 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v oblasti sexuality a vztahů lidí s postižením.</a:t>
            </a:r>
          </a:p>
          <a:p>
            <a:endParaRPr lang="cs-CZ" dirty="0">
              <a:solidFill>
                <a:srgbClr val="333333"/>
              </a:solidFill>
              <a:latin typeface="+mj-lt"/>
            </a:endParaRPr>
          </a:p>
          <a:p>
            <a:endParaRPr lang="cs-CZ" dirty="0">
              <a:solidFill>
                <a:schemeClr val="accent3">
                  <a:lumMod val="75000"/>
                </a:schemeClr>
              </a:solidFill>
              <a:latin typeface="+mj-lt"/>
              <a:hlinkClick r:id="rId3"/>
            </a:endParaRPr>
          </a:p>
          <a:p>
            <a:endParaRPr lang="cs-CZ" dirty="0">
              <a:solidFill>
                <a:schemeClr val="accent3">
                  <a:lumMod val="75000"/>
                </a:schemeClr>
              </a:solidFill>
              <a:latin typeface="+mj-lt"/>
              <a:hlinkClick r:id="rId3"/>
            </a:endParaRPr>
          </a:p>
          <a:p>
            <a:endParaRPr lang="cs-CZ" dirty="0">
              <a:solidFill>
                <a:schemeClr val="accent3">
                  <a:lumMod val="75000"/>
                </a:schemeClr>
              </a:solidFill>
              <a:latin typeface="+mj-lt"/>
              <a:hlinkClick r:id="rId3"/>
            </a:endParaRPr>
          </a:p>
          <a:p>
            <a:endParaRPr lang="cs-CZ" dirty="0">
              <a:solidFill>
                <a:schemeClr val="accent3">
                  <a:lumMod val="75000"/>
                </a:schemeClr>
              </a:solidFill>
              <a:latin typeface="+mj-lt"/>
              <a:hlinkClick r:id="rId3"/>
            </a:endParaRPr>
          </a:p>
          <a:p>
            <a:r>
              <a:rPr lang="cs-CZ" sz="2000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3"/>
              </a:rPr>
              <a:t>https://www.nebudnanule.cz/vzdelavani</a:t>
            </a:r>
            <a:endParaRPr lang="cs-CZ" sz="200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001" name="TextovéPole 1 copy9001">
            <a:extLst>
              <a:ext uri="{FF2B5EF4-FFF2-40B4-BE49-F238E27FC236}">
                <a16:creationId xmlns:a16="http://schemas.microsoft.com/office/drawing/2014/main" id="{A5C1B8A1-F83A-2077-4515-A71D5DAC3920}"/>
              </a:ext>
            </a:extLst>
          </p:cNvPr>
          <p:cNvSpPr txBox="1"/>
          <p:nvPr/>
        </p:nvSpPr>
        <p:spPr>
          <a:xfrm>
            <a:off x="6271000" y="2090172"/>
            <a:ext cx="52210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Sdružujeme a propojujeme sexuální důvěrníky a další profesionály </a:t>
            </a:r>
            <a:br>
              <a:rPr lang="cs-CZ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cs-CZ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v regionech v </a:t>
            </a:r>
            <a:r>
              <a:rPr lang="cs-CZ" sz="2400" b="1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Unii sexuálních důvěrníků</a:t>
            </a:r>
            <a:r>
              <a:rPr lang="cs-CZ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endParaRPr lang="cs-CZ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r>
              <a:rPr lang="cs-CZ" sz="2000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5"/>
              </a:rPr>
              <a:t>https://www.nebudnanule.cz/unie-a-skupiny-sexualnich-duverniku</a:t>
            </a:r>
            <a:r>
              <a:rPr lang="cs-CZ" sz="20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5271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BDD038-F345-433A-B715-30DEEC152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89AF2A-4ED1-4E6B-907C-ED98F10E7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E78E63D-25A1-2D28-45CF-42B307746270}"/>
              </a:ext>
            </a:extLst>
          </p:cNvPr>
          <p:cNvSpPr txBox="1"/>
          <p:nvPr/>
        </p:nvSpPr>
        <p:spPr>
          <a:xfrm>
            <a:off x="924233" y="5073445"/>
            <a:ext cx="6857999" cy="7707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Tvoříme </a:t>
            </a:r>
            <a:r>
              <a:rPr lang="en-US" sz="2300" b="1" kern="1200">
                <a:solidFill>
                  <a:schemeClr val="tx1"/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publikace, odborné pomůcky a další materiály</a:t>
            </a: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využitelné v této oblasti.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BECF611-F6B1-CFE7-5D01-EDCDEE7823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60" r="5609"/>
          <a:stretch>
            <a:fillRect/>
          </a:stretch>
        </p:blipFill>
        <p:spPr>
          <a:xfrm>
            <a:off x="3057846" y="-13662"/>
            <a:ext cx="3067990" cy="4616794"/>
          </a:xfrm>
          <a:custGeom>
            <a:avLst/>
            <a:gdLst/>
            <a:ahLst/>
            <a:cxnLst/>
            <a:rect l="l" t="t" r="r" b="b"/>
            <a:pathLst>
              <a:path w="3067990" h="4616794">
                <a:moveTo>
                  <a:pt x="0" y="0"/>
                </a:moveTo>
                <a:lnTo>
                  <a:pt x="3067990" y="0"/>
                </a:lnTo>
                <a:lnTo>
                  <a:pt x="3067990" y="4616421"/>
                </a:lnTo>
                <a:lnTo>
                  <a:pt x="3000906" y="4616794"/>
                </a:lnTo>
                <a:lnTo>
                  <a:pt x="2972250" y="4614025"/>
                </a:lnTo>
                <a:cubicBezTo>
                  <a:pt x="2962120" y="4616092"/>
                  <a:pt x="2951989" y="4604037"/>
                  <a:pt x="2941859" y="4606104"/>
                </a:cubicBezTo>
                <a:lnTo>
                  <a:pt x="2894107" y="4602170"/>
                </a:lnTo>
                <a:cubicBezTo>
                  <a:pt x="2873034" y="4581836"/>
                  <a:pt x="2869193" y="4602435"/>
                  <a:pt x="2854257" y="4597077"/>
                </a:cubicBezTo>
                <a:cubicBezTo>
                  <a:pt x="2828604" y="4586072"/>
                  <a:pt x="2823319" y="4587134"/>
                  <a:pt x="2797428" y="4577083"/>
                </a:cubicBezTo>
                <a:cubicBezTo>
                  <a:pt x="2784423" y="4578854"/>
                  <a:pt x="2770248" y="4573660"/>
                  <a:pt x="2757555" y="4577211"/>
                </a:cubicBezTo>
                <a:lnTo>
                  <a:pt x="2722664" y="4575516"/>
                </a:lnTo>
                <a:lnTo>
                  <a:pt x="2686700" y="4579436"/>
                </a:lnTo>
                <a:lnTo>
                  <a:pt x="2649051" y="4590851"/>
                </a:lnTo>
                <a:cubicBezTo>
                  <a:pt x="2634424" y="4591611"/>
                  <a:pt x="2618884" y="4590616"/>
                  <a:pt x="2602008" y="4586807"/>
                </a:cubicBezTo>
                <a:cubicBezTo>
                  <a:pt x="2588795" y="4584785"/>
                  <a:pt x="2590198" y="4581679"/>
                  <a:pt x="2553187" y="4576612"/>
                </a:cubicBezTo>
                <a:cubicBezTo>
                  <a:pt x="2516176" y="4571544"/>
                  <a:pt x="2419368" y="4560523"/>
                  <a:pt x="2379944" y="4556404"/>
                </a:cubicBezTo>
                <a:cubicBezTo>
                  <a:pt x="2340520" y="4552286"/>
                  <a:pt x="2355516" y="4555975"/>
                  <a:pt x="2333229" y="4554006"/>
                </a:cubicBezTo>
                <a:cubicBezTo>
                  <a:pt x="2310943" y="4552037"/>
                  <a:pt x="2272361" y="4544062"/>
                  <a:pt x="2246228" y="4544592"/>
                </a:cubicBezTo>
                <a:cubicBezTo>
                  <a:pt x="2227084" y="4544840"/>
                  <a:pt x="2214877" y="4554623"/>
                  <a:pt x="2194084" y="4550124"/>
                </a:cubicBezTo>
                <a:cubicBezTo>
                  <a:pt x="2173819" y="4565400"/>
                  <a:pt x="2120858" y="4529368"/>
                  <a:pt x="2122173" y="4551115"/>
                </a:cubicBezTo>
                <a:cubicBezTo>
                  <a:pt x="2103245" y="4538654"/>
                  <a:pt x="2081494" y="4540178"/>
                  <a:pt x="2059358" y="4545242"/>
                </a:cubicBezTo>
                <a:lnTo>
                  <a:pt x="2035061" y="4551794"/>
                </a:lnTo>
                <a:lnTo>
                  <a:pt x="1953233" y="4547925"/>
                </a:lnTo>
                <a:lnTo>
                  <a:pt x="1946445" y="4553172"/>
                </a:lnTo>
                <a:lnTo>
                  <a:pt x="1929934" y="4554324"/>
                </a:lnTo>
                <a:lnTo>
                  <a:pt x="1923819" y="4555038"/>
                </a:lnTo>
                <a:lnTo>
                  <a:pt x="1920026" y="4552518"/>
                </a:lnTo>
                <a:cubicBezTo>
                  <a:pt x="1917776" y="4551386"/>
                  <a:pt x="1916103" y="4551310"/>
                  <a:pt x="1914899" y="4553152"/>
                </a:cubicBezTo>
                <a:cubicBezTo>
                  <a:pt x="1914710" y="4554150"/>
                  <a:pt x="1914522" y="4555147"/>
                  <a:pt x="1914332" y="4556144"/>
                </a:cubicBezTo>
                <a:lnTo>
                  <a:pt x="1882048" y="4559910"/>
                </a:lnTo>
                <a:lnTo>
                  <a:pt x="1649952" y="4565527"/>
                </a:lnTo>
                <a:cubicBezTo>
                  <a:pt x="1546877" y="4600708"/>
                  <a:pt x="1418821" y="4554985"/>
                  <a:pt x="1305072" y="4567061"/>
                </a:cubicBezTo>
                <a:cubicBezTo>
                  <a:pt x="1280261" y="4557333"/>
                  <a:pt x="1302176" y="4558540"/>
                  <a:pt x="1243254" y="4571143"/>
                </a:cubicBezTo>
                <a:cubicBezTo>
                  <a:pt x="1210584" y="4564151"/>
                  <a:pt x="1143994" y="4561068"/>
                  <a:pt x="1107683" y="4558193"/>
                </a:cubicBezTo>
                <a:cubicBezTo>
                  <a:pt x="1073102" y="4550629"/>
                  <a:pt x="1071748" y="4546366"/>
                  <a:pt x="1049893" y="4539884"/>
                </a:cubicBezTo>
                <a:cubicBezTo>
                  <a:pt x="1028038" y="4533401"/>
                  <a:pt x="1037691" y="4534947"/>
                  <a:pt x="994206" y="4533420"/>
                </a:cubicBezTo>
                <a:cubicBezTo>
                  <a:pt x="958901" y="4528712"/>
                  <a:pt x="875207" y="4522680"/>
                  <a:pt x="841592" y="4522231"/>
                </a:cubicBezTo>
                <a:cubicBezTo>
                  <a:pt x="807977" y="4521782"/>
                  <a:pt x="805424" y="4517118"/>
                  <a:pt x="774862" y="4516600"/>
                </a:cubicBezTo>
                <a:cubicBezTo>
                  <a:pt x="750315" y="4523644"/>
                  <a:pt x="671398" y="4522624"/>
                  <a:pt x="654689" y="4508536"/>
                </a:cubicBezTo>
                <a:cubicBezTo>
                  <a:pt x="637868" y="4505459"/>
                  <a:pt x="619334" y="4510410"/>
                  <a:pt x="609821" y="4495335"/>
                </a:cubicBezTo>
                <a:cubicBezTo>
                  <a:pt x="594967" y="4477187"/>
                  <a:pt x="569778" y="4482863"/>
                  <a:pt x="546639" y="4483715"/>
                </a:cubicBezTo>
                <a:cubicBezTo>
                  <a:pt x="511551" y="4480605"/>
                  <a:pt x="483864" y="4467978"/>
                  <a:pt x="448444" y="4468067"/>
                </a:cubicBezTo>
                <a:cubicBezTo>
                  <a:pt x="415629" y="4464821"/>
                  <a:pt x="430775" y="4468600"/>
                  <a:pt x="355452" y="4463696"/>
                </a:cubicBezTo>
                <a:cubicBezTo>
                  <a:pt x="313474" y="4466598"/>
                  <a:pt x="251919" y="4449601"/>
                  <a:pt x="214765" y="4450435"/>
                </a:cubicBezTo>
                <a:cubicBezTo>
                  <a:pt x="212316" y="4447431"/>
                  <a:pt x="185091" y="4449077"/>
                  <a:pt x="163935" y="4448100"/>
                </a:cubicBezTo>
                <a:cubicBezTo>
                  <a:pt x="142779" y="4447123"/>
                  <a:pt x="108889" y="4432016"/>
                  <a:pt x="87830" y="4444571"/>
                </a:cubicBezTo>
                <a:lnTo>
                  <a:pt x="0" y="4433387"/>
                </a:lnTo>
                <a:close/>
              </a:path>
            </a:pathLst>
          </a:cu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B024C4B-E665-7C79-FE74-B6E0FDD1EA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821"/>
          <a:stretch>
            <a:fillRect/>
          </a:stretch>
        </p:blipFill>
        <p:spPr>
          <a:xfrm>
            <a:off x="1" y="-13662"/>
            <a:ext cx="3067990" cy="4486402"/>
          </a:xfrm>
          <a:custGeom>
            <a:avLst/>
            <a:gdLst/>
            <a:ahLst/>
            <a:cxnLst/>
            <a:rect l="l" t="t" r="r" b="b"/>
            <a:pathLst>
              <a:path w="3067990" h="4486402">
                <a:moveTo>
                  <a:pt x="0" y="0"/>
                </a:moveTo>
                <a:lnTo>
                  <a:pt x="3067990" y="0"/>
                </a:lnTo>
                <a:lnTo>
                  <a:pt x="3067990" y="4434678"/>
                </a:lnTo>
                <a:lnTo>
                  <a:pt x="3005136" y="4426674"/>
                </a:lnTo>
                <a:cubicBezTo>
                  <a:pt x="2984892" y="4426477"/>
                  <a:pt x="2964647" y="4432630"/>
                  <a:pt x="2944403" y="4432433"/>
                </a:cubicBezTo>
                <a:cubicBezTo>
                  <a:pt x="2903802" y="4433020"/>
                  <a:pt x="2942523" y="4445800"/>
                  <a:pt x="2891479" y="4437498"/>
                </a:cubicBezTo>
                <a:cubicBezTo>
                  <a:pt x="2840435" y="4419671"/>
                  <a:pt x="2733386" y="4403942"/>
                  <a:pt x="2670602" y="4406269"/>
                </a:cubicBezTo>
                <a:lnTo>
                  <a:pt x="2601567" y="4385855"/>
                </a:lnTo>
                <a:lnTo>
                  <a:pt x="2555755" y="4386872"/>
                </a:lnTo>
                <a:lnTo>
                  <a:pt x="2522574" y="4380920"/>
                </a:lnTo>
                <a:cubicBezTo>
                  <a:pt x="2505748" y="4364465"/>
                  <a:pt x="2499515" y="4369192"/>
                  <a:pt x="2482690" y="4359798"/>
                </a:cubicBezTo>
                <a:cubicBezTo>
                  <a:pt x="2463674" y="4348619"/>
                  <a:pt x="2468309" y="4371071"/>
                  <a:pt x="2418230" y="4355773"/>
                </a:cubicBezTo>
                <a:cubicBezTo>
                  <a:pt x="2389966" y="4363918"/>
                  <a:pt x="2397381" y="4343124"/>
                  <a:pt x="2373124" y="4355934"/>
                </a:cubicBezTo>
                <a:cubicBezTo>
                  <a:pt x="2361515" y="4350812"/>
                  <a:pt x="2343756" y="4347971"/>
                  <a:pt x="2333141" y="4341245"/>
                </a:cubicBezTo>
                <a:lnTo>
                  <a:pt x="2313452" y="4337742"/>
                </a:lnTo>
                <a:lnTo>
                  <a:pt x="2288838" y="4331561"/>
                </a:lnTo>
                <a:lnTo>
                  <a:pt x="2284798" y="4320029"/>
                </a:lnTo>
                <a:lnTo>
                  <a:pt x="2246654" y="4313234"/>
                </a:lnTo>
                <a:cubicBezTo>
                  <a:pt x="2233112" y="4308633"/>
                  <a:pt x="2221188" y="4295927"/>
                  <a:pt x="2203716" y="4295057"/>
                </a:cubicBezTo>
                <a:cubicBezTo>
                  <a:pt x="2166201" y="4287935"/>
                  <a:pt x="2065291" y="4280117"/>
                  <a:pt x="2028271" y="4275095"/>
                </a:cubicBezTo>
                <a:cubicBezTo>
                  <a:pt x="1991251" y="4270074"/>
                  <a:pt x="2010652" y="4268317"/>
                  <a:pt x="1981596" y="4264928"/>
                </a:cubicBezTo>
                <a:cubicBezTo>
                  <a:pt x="1953253" y="4268497"/>
                  <a:pt x="1866336" y="4256745"/>
                  <a:pt x="1850405" y="4240640"/>
                </a:cubicBezTo>
                <a:cubicBezTo>
                  <a:pt x="1832387" y="4235329"/>
                  <a:pt x="1811052" y="4237664"/>
                  <a:pt x="1803238" y="4221575"/>
                </a:cubicBezTo>
                <a:cubicBezTo>
                  <a:pt x="1790076" y="4201744"/>
                  <a:pt x="1725767" y="4221796"/>
                  <a:pt x="1735576" y="4201564"/>
                </a:cubicBezTo>
                <a:cubicBezTo>
                  <a:pt x="1712756" y="4208335"/>
                  <a:pt x="1692774" y="4201125"/>
                  <a:pt x="1673819" y="4190462"/>
                </a:cubicBezTo>
                <a:lnTo>
                  <a:pt x="1653406" y="4177819"/>
                </a:lnTo>
                <a:lnTo>
                  <a:pt x="1634127" y="4179710"/>
                </a:lnTo>
                <a:cubicBezTo>
                  <a:pt x="1624926" y="4163559"/>
                  <a:pt x="1606023" y="4174759"/>
                  <a:pt x="1592100" y="4163307"/>
                </a:cubicBezTo>
                <a:lnTo>
                  <a:pt x="1570088" y="4153009"/>
                </a:lnTo>
                <a:lnTo>
                  <a:pt x="1554918" y="4147539"/>
                </a:lnTo>
                <a:lnTo>
                  <a:pt x="1549412" y="4145242"/>
                </a:lnTo>
                <a:lnTo>
                  <a:pt x="1544829" y="4146621"/>
                </a:lnTo>
                <a:cubicBezTo>
                  <a:pt x="1542253" y="4147096"/>
                  <a:pt x="1540639" y="4146723"/>
                  <a:pt x="1540227" y="4144662"/>
                </a:cubicBezTo>
                <a:lnTo>
                  <a:pt x="1540870" y="4141678"/>
                </a:lnTo>
                <a:lnTo>
                  <a:pt x="1480028" y="4147205"/>
                </a:lnTo>
                <a:lnTo>
                  <a:pt x="1450048" y="4143704"/>
                </a:lnTo>
                <a:cubicBezTo>
                  <a:pt x="1420066" y="4160354"/>
                  <a:pt x="1384545" y="4126004"/>
                  <a:pt x="1355070" y="4157686"/>
                </a:cubicBezTo>
                <a:lnTo>
                  <a:pt x="1231491" y="4157911"/>
                </a:lnTo>
                <a:lnTo>
                  <a:pt x="1175669" y="4154403"/>
                </a:lnTo>
                <a:cubicBezTo>
                  <a:pt x="1163327" y="4160355"/>
                  <a:pt x="1127457" y="4150629"/>
                  <a:pt x="1135056" y="4154527"/>
                </a:cubicBezTo>
                <a:lnTo>
                  <a:pt x="1078746" y="4159023"/>
                </a:lnTo>
                <a:lnTo>
                  <a:pt x="1071329" y="4163144"/>
                </a:lnTo>
                <a:lnTo>
                  <a:pt x="1068711" y="4165302"/>
                </a:lnTo>
                <a:lnTo>
                  <a:pt x="1055959" y="4166495"/>
                </a:lnTo>
                <a:cubicBezTo>
                  <a:pt x="1048027" y="4170471"/>
                  <a:pt x="1045639" y="4178713"/>
                  <a:pt x="1037216" y="4182194"/>
                </a:cubicBezTo>
                <a:cubicBezTo>
                  <a:pt x="1033004" y="4183935"/>
                  <a:pt x="1027282" y="4184485"/>
                  <a:pt x="1018606" y="4182718"/>
                </a:cubicBezTo>
                <a:cubicBezTo>
                  <a:pt x="1018058" y="4170742"/>
                  <a:pt x="1003524" y="4174229"/>
                  <a:pt x="987944" y="4178268"/>
                </a:cubicBezTo>
                <a:lnTo>
                  <a:pt x="973797" y="4181156"/>
                </a:lnTo>
                <a:lnTo>
                  <a:pt x="972433" y="4181930"/>
                </a:lnTo>
                <a:lnTo>
                  <a:pt x="971789" y="4181565"/>
                </a:lnTo>
                <a:lnTo>
                  <a:pt x="965406" y="4182868"/>
                </a:lnTo>
                <a:cubicBezTo>
                  <a:pt x="958709" y="4183296"/>
                  <a:pt x="953368" y="4181997"/>
                  <a:pt x="950999" y="4177105"/>
                </a:cubicBezTo>
                <a:cubicBezTo>
                  <a:pt x="935835" y="4209668"/>
                  <a:pt x="909896" y="4190797"/>
                  <a:pt x="878894" y="4205034"/>
                </a:cubicBezTo>
                <a:cubicBezTo>
                  <a:pt x="856168" y="4214849"/>
                  <a:pt x="852278" y="4207962"/>
                  <a:pt x="828591" y="4213036"/>
                </a:cubicBezTo>
                <a:cubicBezTo>
                  <a:pt x="780794" y="4256129"/>
                  <a:pt x="789761" y="4223483"/>
                  <a:pt x="727702" y="4254740"/>
                </a:cubicBezTo>
                <a:cubicBezTo>
                  <a:pt x="675647" y="4285502"/>
                  <a:pt x="641817" y="4303533"/>
                  <a:pt x="584992" y="4342206"/>
                </a:cubicBezTo>
                <a:cubicBezTo>
                  <a:pt x="579675" y="4358244"/>
                  <a:pt x="555897" y="4364323"/>
                  <a:pt x="537513" y="4373165"/>
                </a:cubicBezTo>
                <a:cubicBezTo>
                  <a:pt x="519129" y="4382007"/>
                  <a:pt x="478460" y="4396730"/>
                  <a:pt x="474686" y="4395261"/>
                </a:cubicBezTo>
                <a:cubicBezTo>
                  <a:pt x="453529" y="4436545"/>
                  <a:pt x="463084" y="4391242"/>
                  <a:pt x="424951" y="4417898"/>
                </a:cubicBezTo>
                <a:cubicBezTo>
                  <a:pt x="400623" y="4426877"/>
                  <a:pt x="394826" y="4429238"/>
                  <a:pt x="381292" y="4437499"/>
                </a:cubicBezTo>
                <a:cubicBezTo>
                  <a:pt x="367758" y="4445761"/>
                  <a:pt x="340364" y="4452372"/>
                  <a:pt x="319032" y="4460407"/>
                </a:cubicBezTo>
                <a:cubicBezTo>
                  <a:pt x="288456" y="4464557"/>
                  <a:pt x="247935" y="4448740"/>
                  <a:pt x="235648" y="4475117"/>
                </a:cubicBezTo>
                <a:cubicBezTo>
                  <a:pt x="204763" y="4480040"/>
                  <a:pt x="214119" y="4478466"/>
                  <a:pt x="184584" y="4486402"/>
                </a:cubicBezTo>
                <a:cubicBezTo>
                  <a:pt x="163340" y="4481164"/>
                  <a:pt x="69153" y="4491621"/>
                  <a:pt x="56571" y="4468140"/>
                </a:cubicBezTo>
                <a:cubicBezTo>
                  <a:pt x="38975" y="4461095"/>
                  <a:pt x="23894" y="4451510"/>
                  <a:pt x="7451" y="4441701"/>
                </a:cubicBezTo>
                <a:lnTo>
                  <a:pt x="0" y="4438090"/>
                </a:lnTo>
                <a:close/>
              </a:path>
            </a:pathLst>
          </a:cu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C25C2C-5F71-9967-28A2-DD0B1FA600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59" r="11451" b="-2"/>
          <a:stretch>
            <a:fillRect/>
          </a:stretch>
        </p:blipFill>
        <p:spPr>
          <a:xfrm>
            <a:off x="9124010" y="469558"/>
            <a:ext cx="3067990" cy="5306208"/>
          </a:xfrm>
          <a:custGeom>
            <a:avLst/>
            <a:gdLst/>
            <a:ahLst/>
            <a:cxnLst/>
            <a:rect l="l" t="t" r="r" b="b"/>
            <a:pathLst>
              <a:path w="3067990" h="5306208">
                <a:moveTo>
                  <a:pt x="0" y="0"/>
                </a:moveTo>
                <a:lnTo>
                  <a:pt x="17679" y="2197"/>
                </a:lnTo>
                <a:cubicBezTo>
                  <a:pt x="33325" y="5267"/>
                  <a:pt x="40061" y="9492"/>
                  <a:pt x="55160" y="6949"/>
                </a:cubicBezTo>
                <a:cubicBezTo>
                  <a:pt x="89097" y="9134"/>
                  <a:pt x="67611" y="25176"/>
                  <a:pt x="106767" y="12259"/>
                </a:cubicBezTo>
                <a:cubicBezTo>
                  <a:pt x="96065" y="25995"/>
                  <a:pt x="125167" y="8533"/>
                  <a:pt x="145303" y="19592"/>
                </a:cubicBezTo>
                <a:cubicBezTo>
                  <a:pt x="173545" y="11438"/>
                  <a:pt x="202580" y="21709"/>
                  <a:pt x="219723" y="22905"/>
                </a:cubicBezTo>
                <a:cubicBezTo>
                  <a:pt x="236866" y="24101"/>
                  <a:pt x="223601" y="27862"/>
                  <a:pt x="248161" y="26769"/>
                </a:cubicBezTo>
                <a:lnTo>
                  <a:pt x="282845" y="32305"/>
                </a:lnTo>
                <a:cubicBezTo>
                  <a:pt x="281034" y="27734"/>
                  <a:pt x="286052" y="29081"/>
                  <a:pt x="299813" y="29796"/>
                </a:cubicBezTo>
                <a:lnTo>
                  <a:pt x="336771" y="25722"/>
                </a:lnTo>
                <a:lnTo>
                  <a:pt x="362133" y="29831"/>
                </a:lnTo>
                <a:cubicBezTo>
                  <a:pt x="365533" y="29692"/>
                  <a:pt x="389709" y="25218"/>
                  <a:pt x="389224" y="21707"/>
                </a:cubicBezTo>
                <a:cubicBezTo>
                  <a:pt x="415674" y="36435"/>
                  <a:pt x="418321" y="27183"/>
                  <a:pt x="445444" y="23429"/>
                </a:cubicBezTo>
                <a:cubicBezTo>
                  <a:pt x="468699" y="24812"/>
                  <a:pt x="448654" y="25277"/>
                  <a:pt x="504850" y="27017"/>
                </a:cubicBezTo>
                <a:cubicBezTo>
                  <a:pt x="526726" y="43186"/>
                  <a:pt x="511000" y="15298"/>
                  <a:pt x="553940" y="37940"/>
                </a:cubicBezTo>
                <a:cubicBezTo>
                  <a:pt x="556042" y="36175"/>
                  <a:pt x="582552" y="37794"/>
                  <a:pt x="596427" y="39569"/>
                </a:cubicBezTo>
                <a:cubicBezTo>
                  <a:pt x="610302" y="41344"/>
                  <a:pt x="622838" y="39181"/>
                  <a:pt x="637193" y="48593"/>
                </a:cubicBezTo>
                <a:cubicBezTo>
                  <a:pt x="647681" y="51488"/>
                  <a:pt x="628938" y="47251"/>
                  <a:pt x="661736" y="52178"/>
                </a:cubicBezTo>
                <a:cubicBezTo>
                  <a:pt x="694534" y="57105"/>
                  <a:pt x="801438" y="73787"/>
                  <a:pt x="833982" y="78153"/>
                </a:cubicBezTo>
                <a:cubicBezTo>
                  <a:pt x="866526" y="82519"/>
                  <a:pt x="843637" y="85083"/>
                  <a:pt x="856998" y="85516"/>
                </a:cubicBezTo>
                <a:cubicBezTo>
                  <a:pt x="870359" y="85949"/>
                  <a:pt x="899128" y="78883"/>
                  <a:pt x="914148" y="80753"/>
                </a:cubicBezTo>
                <a:cubicBezTo>
                  <a:pt x="933004" y="82659"/>
                  <a:pt x="935800" y="89960"/>
                  <a:pt x="947118" y="89591"/>
                </a:cubicBezTo>
                <a:cubicBezTo>
                  <a:pt x="957582" y="79374"/>
                  <a:pt x="968693" y="79487"/>
                  <a:pt x="986819" y="85683"/>
                </a:cubicBezTo>
                <a:cubicBezTo>
                  <a:pt x="1020632" y="88467"/>
                  <a:pt x="1020659" y="77957"/>
                  <a:pt x="1053312" y="79472"/>
                </a:cubicBezTo>
                <a:cubicBezTo>
                  <a:pt x="1067641" y="78893"/>
                  <a:pt x="1075307" y="82187"/>
                  <a:pt x="1099213" y="78913"/>
                </a:cubicBezTo>
                <a:cubicBezTo>
                  <a:pt x="1116234" y="79611"/>
                  <a:pt x="1150433" y="81367"/>
                  <a:pt x="1173478" y="71085"/>
                </a:cubicBezTo>
                <a:cubicBezTo>
                  <a:pt x="1198473" y="69776"/>
                  <a:pt x="1180321" y="69312"/>
                  <a:pt x="1207601" y="71902"/>
                </a:cubicBezTo>
                <a:cubicBezTo>
                  <a:pt x="1240927" y="72420"/>
                  <a:pt x="1254799" y="66189"/>
                  <a:pt x="1274057" y="67671"/>
                </a:cubicBezTo>
                <a:cubicBezTo>
                  <a:pt x="1286597" y="63416"/>
                  <a:pt x="1272395" y="68487"/>
                  <a:pt x="1320593" y="63146"/>
                </a:cubicBezTo>
                <a:cubicBezTo>
                  <a:pt x="1339695" y="72605"/>
                  <a:pt x="1356035" y="59669"/>
                  <a:pt x="1372380" y="61707"/>
                </a:cubicBezTo>
                <a:cubicBezTo>
                  <a:pt x="1398302" y="60673"/>
                  <a:pt x="1462014" y="60786"/>
                  <a:pt x="1485648" y="59322"/>
                </a:cubicBezTo>
                <a:cubicBezTo>
                  <a:pt x="1509282" y="57858"/>
                  <a:pt x="1484126" y="55677"/>
                  <a:pt x="1514187" y="52925"/>
                </a:cubicBezTo>
                <a:cubicBezTo>
                  <a:pt x="1569555" y="65174"/>
                  <a:pt x="1600453" y="43129"/>
                  <a:pt x="1656491" y="40431"/>
                </a:cubicBezTo>
                <a:cubicBezTo>
                  <a:pt x="1690508" y="23359"/>
                  <a:pt x="1714615" y="41093"/>
                  <a:pt x="1751810" y="28028"/>
                </a:cubicBezTo>
                <a:cubicBezTo>
                  <a:pt x="1776981" y="24033"/>
                  <a:pt x="1780637" y="27850"/>
                  <a:pt x="1794814" y="25985"/>
                </a:cubicBezTo>
                <a:cubicBezTo>
                  <a:pt x="1808991" y="24120"/>
                  <a:pt x="1824981" y="19624"/>
                  <a:pt x="1836873" y="16837"/>
                </a:cubicBezTo>
                <a:cubicBezTo>
                  <a:pt x="1843238" y="20475"/>
                  <a:pt x="1892709" y="14065"/>
                  <a:pt x="1891567" y="9261"/>
                </a:cubicBezTo>
                <a:cubicBezTo>
                  <a:pt x="1898917" y="10907"/>
                  <a:pt x="1919236" y="17279"/>
                  <a:pt x="1921530" y="9673"/>
                </a:cubicBezTo>
                <a:cubicBezTo>
                  <a:pt x="1959058" y="9592"/>
                  <a:pt x="1980141" y="8525"/>
                  <a:pt x="2012969" y="18663"/>
                </a:cubicBezTo>
                <a:cubicBezTo>
                  <a:pt x="2036300" y="22440"/>
                  <a:pt x="2020005" y="20413"/>
                  <a:pt x="2034526" y="22810"/>
                </a:cubicBezTo>
                <a:cubicBezTo>
                  <a:pt x="2049047" y="25207"/>
                  <a:pt x="2073237" y="20913"/>
                  <a:pt x="2096919" y="20343"/>
                </a:cubicBezTo>
                <a:cubicBezTo>
                  <a:pt x="2120930" y="20475"/>
                  <a:pt x="2148905" y="24557"/>
                  <a:pt x="2166686" y="25985"/>
                </a:cubicBezTo>
                <a:cubicBezTo>
                  <a:pt x="2184467" y="27413"/>
                  <a:pt x="2188709" y="27070"/>
                  <a:pt x="2203604" y="28912"/>
                </a:cubicBezTo>
                <a:cubicBezTo>
                  <a:pt x="2228460" y="25462"/>
                  <a:pt x="2249347" y="27280"/>
                  <a:pt x="2267962" y="34655"/>
                </a:cubicBezTo>
                <a:cubicBezTo>
                  <a:pt x="2282447" y="36548"/>
                  <a:pt x="2275023" y="40857"/>
                  <a:pt x="2285749" y="42654"/>
                </a:cubicBezTo>
                <a:cubicBezTo>
                  <a:pt x="2296475" y="44451"/>
                  <a:pt x="2303314" y="36327"/>
                  <a:pt x="2332319" y="38293"/>
                </a:cubicBezTo>
                <a:cubicBezTo>
                  <a:pt x="2342638" y="38690"/>
                  <a:pt x="2342293" y="46311"/>
                  <a:pt x="2364330" y="47416"/>
                </a:cubicBezTo>
                <a:cubicBezTo>
                  <a:pt x="2386367" y="48521"/>
                  <a:pt x="2474972" y="53278"/>
                  <a:pt x="2507404" y="54450"/>
                </a:cubicBezTo>
                <a:cubicBezTo>
                  <a:pt x="2539836" y="55622"/>
                  <a:pt x="2526706" y="52404"/>
                  <a:pt x="2542253" y="52069"/>
                </a:cubicBezTo>
                <a:cubicBezTo>
                  <a:pt x="2557800" y="51734"/>
                  <a:pt x="2576193" y="43331"/>
                  <a:pt x="2600687" y="52438"/>
                </a:cubicBezTo>
                <a:cubicBezTo>
                  <a:pt x="2619009" y="47593"/>
                  <a:pt x="2619480" y="58712"/>
                  <a:pt x="2639796" y="61580"/>
                </a:cubicBezTo>
                <a:cubicBezTo>
                  <a:pt x="2651005" y="65638"/>
                  <a:pt x="2665035" y="64461"/>
                  <a:pt x="2674289" y="67260"/>
                </a:cubicBezTo>
                <a:cubicBezTo>
                  <a:pt x="2683543" y="70059"/>
                  <a:pt x="2690859" y="70563"/>
                  <a:pt x="2697705" y="73610"/>
                </a:cubicBezTo>
                <a:cubicBezTo>
                  <a:pt x="2704551" y="76657"/>
                  <a:pt x="2706632" y="82764"/>
                  <a:pt x="2715363" y="85542"/>
                </a:cubicBezTo>
                <a:cubicBezTo>
                  <a:pt x="2724094" y="88320"/>
                  <a:pt x="2737748" y="93210"/>
                  <a:pt x="2747711" y="95041"/>
                </a:cubicBezTo>
                <a:cubicBezTo>
                  <a:pt x="2757674" y="96872"/>
                  <a:pt x="2756162" y="94038"/>
                  <a:pt x="2775143" y="96530"/>
                </a:cubicBezTo>
                <a:cubicBezTo>
                  <a:pt x="2806082" y="101851"/>
                  <a:pt x="2833945" y="105706"/>
                  <a:pt x="2868742" y="105230"/>
                </a:cubicBezTo>
                <a:cubicBezTo>
                  <a:pt x="2875265" y="114937"/>
                  <a:pt x="2885652" y="110531"/>
                  <a:pt x="2899543" y="105394"/>
                </a:cubicBezTo>
                <a:cubicBezTo>
                  <a:pt x="2925511" y="112474"/>
                  <a:pt x="2969369" y="117959"/>
                  <a:pt x="3013791" y="133788"/>
                </a:cubicBezTo>
                <a:cubicBezTo>
                  <a:pt x="3032699" y="143490"/>
                  <a:pt x="3036873" y="145156"/>
                  <a:pt x="3050423" y="147827"/>
                </a:cubicBezTo>
                <a:lnTo>
                  <a:pt x="3067990" y="151167"/>
                </a:lnTo>
                <a:lnTo>
                  <a:pt x="3067990" y="5306208"/>
                </a:lnTo>
                <a:lnTo>
                  <a:pt x="3067989" y="5306208"/>
                </a:lnTo>
                <a:lnTo>
                  <a:pt x="3067989" y="4893381"/>
                </a:lnTo>
                <a:lnTo>
                  <a:pt x="3043495" y="4888945"/>
                </a:lnTo>
                <a:cubicBezTo>
                  <a:pt x="3028259" y="4893118"/>
                  <a:pt x="3019652" y="4892952"/>
                  <a:pt x="3013339" y="4882572"/>
                </a:cubicBezTo>
                <a:cubicBezTo>
                  <a:pt x="2976030" y="4880406"/>
                  <a:pt x="2937572" y="4854236"/>
                  <a:pt x="2913679" y="4866583"/>
                </a:cubicBezTo>
                <a:cubicBezTo>
                  <a:pt x="2915195" y="4844724"/>
                  <a:pt x="2901822" y="4852928"/>
                  <a:pt x="2875805" y="4847666"/>
                </a:cubicBezTo>
                <a:cubicBezTo>
                  <a:pt x="2857196" y="4841543"/>
                  <a:pt x="2817003" y="4828668"/>
                  <a:pt x="2802025" y="4822783"/>
                </a:cubicBezTo>
                <a:cubicBezTo>
                  <a:pt x="2787047" y="4816898"/>
                  <a:pt x="2775570" y="4821194"/>
                  <a:pt x="2760539" y="4815530"/>
                </a:cubicBezTo>
                <a:cubicBezTo>
                  <a:pt x="2767288" y="4796834"/>
                  <a:pt x="2677653" y="4809589"/>
                  <a:pt x="2711840" y="4795862"/>
                </a:cubicBezTo>
                <a:cubicBezTo>
                  <a:pt x="2686235" y="4784723"/>
                  <a:pt x="2695650" y="4790294"/>
                  <a:pt x="2682112" y="4795333"/>
                </a:cubicBezTo>
                <a:cubicBezTo>
                  <a:pt x="2649913" y="4790479"/>
                  <a:pt x="2647066" y="4789023"/>
                  <a:pt x="2609911" y="4793621"/>
                </a:cubicBezTo>
                <a:cubicBezTo>
                  <a:pt x="2593415" y="4792900"/>
                  <a:pt x="2587573" y="4790380"/>
                  <a:pt x="2572897" y="4788900"/>
                </a:cubicBezTo>
                <a:cubicBezTo>
                  <a:pt x="2558221" y="4787420"/>
                  <a:pt x="2550125" y="4788497"/>
                  <a:pt x="2521855" y="4784742"/>
                </a:cubicBezTo>
                <a:cubicBezTo>
                  <a:pt x="2499495" y="4780034"/>
                  <a:pt x="2483262" y="4781350"/>
                  <a:pt x="2465205" y="4778639"/>
                </a:cubicBezTo>
                <a:cubicBezTo>
                  <a:pt x="2447148" y="4775928"/>
                  <a:pt x="2436144" y="4771669"/>
                  <a:pt x="2413515" y="4768475"/>
                </a:cubicBezTo>
                <a:cubicBezTo>
                  <a:pt x="2394088" y="4759549"/>
                  <a:pt x="2320814" y="4780944"/>
                  <a:pt x="2306138" y="4754193"/>
                </a:cubicBezTo>
                <a:cubicBezTo>
                  <a:pt x="2253007" y="4759585"/>
                  <a:pt x="2237974" y="4748779"/>
                  <a:pt x="2194302" y="4744039"/>
                </a:cubicBezTo>
                <a:cubicBezTo>
                  <a:pt x="2152070" y="4739084"/>
                  <a:pt x="2146753" y="4742096"/>
                  <a:pt x="2102639" y="4729235"/>
                </a:cubicBezTo>
                <a:cubicBezTo>
                  <a:pt x="2068179" y="4716412"/>
                  <a:pt x="2049689" y="4712365"/>
                  <a:pt x="2009484" y="4709589"/>
                </a:cubicBezTo>
                <a:cubicBezTo>
                  <a:pt x="2006497" y="4717158"/>
                  <a:pt x="1958536" y="4701984"/>
                  <a:pt x="1950778" y="4699749"/>
                </a:cubicBezTo>
                <a:cubicBezTo>
                  <a:pt x="1951667" y="4704726"/>
                  <a:pt x="1926336" y="4706913"/>
                  <a:pt x="1919770" y="4702723"/>
                </a:cubicBezTo>
                <a:cubicBezTo>
                  <a:pt x="1861690" y="4705646"/>
                  <a:pt x="1843962" y="4724688"/>
                  <a:pt x="1800432" y="4714687"/>
                </a:cubicBezTo>
                <a:cubicBezTo>
                  <a:pt x="1766454" y="4714617"/>
                  <a:pt x="1768076" y="4724355"/>
                  <a:pt x="1719261" y="4724244"/>
                </a:cubicBezTo>
                <a:cubicBezTo>
                  <a:pt x="1698725" y="4728489"/>
                  <a:pt x="1704876" y="4720084"/>
                  <a:pt x="1679325" y="4720398"/>
                </a:cubicBezTo>
                <a:cubicBezTo>
                  <a:pt x="1646713" y="4738364"/>
                  <a:pt x="1612035" y="4726657"/>
                  <a:pt x="1565956" y="4726125"/>
                </a:cubicBezTo>
                <a:cubicBezTo>
                  <a:pt x="1509596" y="4724792"/>
                  <a:pt x="1462482" y="4732200"/>
                  <a:pt x="1413439" y="4724264"/>
                </a:cubicBezTo>
                <a:cubicBezTo>
                  <a:pt x="1395410" y="4730641"/>
                  <a:pt x="1371319" y="4739221"/>
                  <a:pt x="1351513" y="4728134"/>
                </a:cubicBezTo>
                <a:cubicBezTo>
                  <a:pt x="1299513" y="4729900"/>
                  <a:pt x="1305583" y="4734952"/>
                  <a:pt x="1285766" y="4728501"/>
                </a:cubicBezTo>
                <a:cubicBezTo>
                  <a:pt x="1246313" y="4730975"/>
                  <a:pt x="1252677" y="4725316"/>
                  <a:pt x="1217013" y="4722250"/>
                </a:cubicBezTo>
                <a:cubicBezTo>
                  <a:pt x="1187972" y="4717535"/>
                  <a:pt x="1202419" y="4717968"/>
                  <a:pt x="1175553" y="4717397"/>
                </a:cubicBezTo>
                <a:cubicBezTo>
                  <a:pt x="1150152" y="4726111"/>
                  <a:pt x="1132757" y="4715339"/>
                  <a:pt x="1125937" y="4713080"/>
                </a:cubicBezTo>
                <a:cubicBezTo>
                  <a:pt x="1101933" y="4714551"/>
                  <a:pt x="1066390" y="4702547"/>
                  <a:pt x="1070414" y="4718045"/>
                </a:cubicBezTo>
                <a:cubicBezTo>
                  <a:pt x="1036699" y="4697042"/>
                  <a:pt x="1037956" y="4718362"/>
                  <a:pt x="1001930" y="4712953"/>
                </a:cubicBezTo>
                <a:cubicBezTo>
                  <a:pt x="982943" y="4705262"/>
                  <a:pt x="958349" y="4701127"/>
                  <a:pt x="946429" y="4710733"/>
                </a:cubicBezTo>
                <a:cubicBezTo>
                  <a:pt x="873991" y="4698538"/>
                  <a:pt x="917810" y="4694854"/>
                  <a:pt x="843959" y="4682048"/>
                </a:cubicBezTo>
                <a:cubicBezTo>
                  <a:pt x="805648" y="4675599"/>
                  <a:pt x="748814" y="4673116"/>
                  <a:pt x="719028" y="4663910"/>
                </a:cubicBezTo>
                <a:cubicBezTo>
                  <a:pt x="689242" y="4654703"/>
                  <a:pt x="681940" y="4658862"/>
                  <a:pt x="658894" y="4652209"/>
                </a:cubicBezTo>
                <a:cubicBezTo>
                  <a:pt x="635848" y="4645555"/>
                  <a:pt x="606360" y="4645052"/>
                  <a:pt x="587813" y="4641642"/>
                </a:cubicBezTo>
                <a:cubicBezTo>
                  <a:pt x="569266" y="4638232"/>
                  <a:pt x="549985" y="4630114"/>
                  <a:pt x="547611" y="4631750"/>
                </a:cubicBezTo>
                <a:cubicBezTo>
                  <a:pt x="510247" y="4623077"/>
                  <a:pt x="499088" y="4633791"/>
                  <a:pt x="476778" y="4615662"/>
                </a:cubicBezTo>
                <a:cubicBezTo>
                  <a:pt x="457686" y="4613372"/>
                  <a:pt x="453369" y="4611385"/>
                  <a:pt x="433058" y="4610953"/>
                </a:cubicBezTo>
                <a:cubicBezTo>
                  <a:pt x="412747" y="4610521"/>
                  <a:pt x="383201" y="4613107"/>
                  <a:pt x="354910" y="4613069"/>
                </a:cubicBezTo>
                <a:cubicBezTo>
                  <a:pt x="325594" y="4614825"/>
                  <a:pt x="324861" y="4631623"/>
                  <a:pt x="297551" y="4614611"/>
                </a:cubicBezTo>
                <a:cubicBezTo>
                  <a:pt x="297827" y="4618223"/>
                  <a:pt x="283633" y="4619398"/>
                  <a:pt x="279981" y="4619280"/>
                </a:cubicBezTo>
                <a:lnTo>
                  <a:pt x="251060" y="4621023"/>
                </a:lnTo>
                <a:lnTo>
                  <a:pt x="248621" y="4615319"/>
                </a:lnTo>
                <a:cubicBezTo>
                  <a:pt x="237819" y="4612965"/>
                  <a:pt x="219269" y="4618593"/>
                  <a:pt x="208474" y="4619602"/>
                </a:cubicBezTo>
                <a:lnTo>
                  <a:pt x="183850" y="4621375"/>
                </a:lnTo>
                <a:lnTo>
                  <a:pt x="174486" y="4620574"/>
                </a:lnTo>
                <a:lnTo>
                  <a:pt x="170493" y="4620635"/>
                </a:lnTo>
                <a:lnTo>
                  <a:pt x="160178" y="4616375"/>
                </a:lnTo>
                <a:cubicBezTo>
                  <a:pt x="150587" y="4615308"/>
                  <a:pt x="143414" y="4608454"/>
                  <a:pt x="137679" y="4607411"/>
                </a:cubicBezTo>
                <a:cubicBezTo>
                  <a:pt x="131944" y="4606369"/>
                  <a:pt x="130252" y="4614284"/>
                  <a:pt x="125767" y="4610124"/>
                </a:cubicBezTo>
                <a:cubicBezTo>
                  <a:pt x="131450" y="4607091"/>
                  <a:pt x="122536" y="4604620"/>
                  <a:pt x="118604" y="4602416"/>
                </a:cubicBezTo>
                <a:lnTo>
                  <a:pt x="82934" y="4599702"/>
                </a:lnTo>
                <a:cubicBezTo>
                  <a:pt x="39823" y="4602644"/>
                  <a:pt x="55074" y="4589236"/>
                  <a:pt x="41888" y="4597726"/>
                </a:cubicBezTo>
                <a:cubicBezTo>
                  <a:pt x="25543" y="4601103"/>
                  <a:pt x="15576" y="4602785"/>
                  <a:pt x="8238" y="4603430"/>
                </a:cubicBezTo>
                <a:lnTo>
                  <a:pt x="0" y="4603190"/>
                </a:lnTo>
                <a:close/>
              </a:path>
            </a:pathLst>
          </a:cu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9F141FA-BC95-B0B4-112C-02DFC92D61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307" r="35905"/>
          <a:stretch>
            <a:fillRect/>
          </a:stretch>
        </p:blipFill>
        <p:spPr>
          <a:xfrm>
            <a:off x="6095999" y="1278"/>
            <a:ext cx="3067990" cy="5149699"/>
          </a:xfrm>
          <a:custGeom>
            <a:avLst/>
            <a:gdLst/>
            <a:ahLst/>
            <a:cxnLst/>
            <a:rect l="l" t="t" r="r" b="b"/>
            <a:pathLst>
              <a:path w="3067990" h="5149699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42105" y="469033"/>
                  <a:pt x="3051256" y="471666"/>
                  <a:pt x="3059006" y="473639"/>
                </a:cubicBezTo>
                <a:lnTo>
                  <a:pt x="3067990" y="474231"/>
                </a:lnTo>
                <a:lnTo>
                  <a:pt x="3067990" y="5066330"/>
                </a:lnTo>
                <a:lnTo>
                  <a:pt x="3036249" y="5071710"/>
                </a:lnTo>
                <a:cubicBezTo>
                  <a:pt x="3028911" y="5072355"/>
                  <a:pt x="3024202" y="5071963"/>
                  <a:pt x="3018374" y="5071188"/>
                </a:cubicBezTo>
                <a:cubicBezTo>
                  <a:pt x="2981557" y="5076634"/>
                  <a:pt x="2975787" y="5078874"/>
                  <a:pt x="2928454" y="5083368"/>
                </a:cubicBezTo>
                <a:cubicBezTo>
                  <a:pt x="2902026" y="5096160"/>
                  <a:pt x="2894473" y="5096992"/>
                  <a:pt x="2874456" y="5102330"/>
                </a:cubicBezTo>
                <a:cubicBezTo>
                  <a:pt x="2849799" y="5110661"/>
                  <a:pt x="2856324" y="5116728"/>
                  <a:pt x="2826359" y="5120681"/>
                </a:cubicBezTo>
                <a:cubicBezTo>
                  <a:pt x="2811152" y="5125070"/>
                  <a:pt x="2799749" y="5135440"/>
                  <a:pt x="2790273" y="5139251"/>
                </a:cubicBezTo>
                <a:cubicBezTo>
                  <a:pt x="2780797" y="5143062"/>
                  <a:pt x="2776994" y="5141825"/>
                  <a:pt x="2761021" y="5144617"/>
                </a:cubicBezTo>
                <a:cubicBezTo>
                  <a:pt x="2750399" y="5143672"/>
                  <a:pt x="2716008" y="5143647"/>
                  <a:pt x="2709599" y="5145416"/>
                </a:cubicBezTo>
                <a:cubicBezTo>
                  <a:pt x="2691337" y="5155744"/>
                  <a:pt x="2674953" y="5144170"/>
                  <a:pt x="2643019" y="5144002"/>
                </a:cubicBezTo>
                <a:lnTo>
                  <a:pt x="2605306" y="5145401"/>
                </a:lnTo>
                <a:cubicBezTo>
                  <a:pt x="2598456" y="5139894"/>
                  <a:pt x="2544492" y="5137937"/>
                  <a:pt x="2540666" y="5130474"/>
                </a:cubicBezTo>
                <a:cubicBezTo>
                  <a:pt x="2520890" y="5122976"/>
                  <a:pt x="2520818" y="5104076"/>
                  <a:pt x="2490181" y="5096885"/>
                </a:cubicBezTo>
                <a:cubicBezTo>
                  <a:pt x="2473666" y="5089694"/>
                  <a:pt x="2482843" y="5107802"/>
                  <a:pt x="2441578" y="5087331"/>
                </a:cubicBezTo>
                <a:cubicBezTo>
                  <a:pt x="2404207" y="5055658"/>
                  <a:pt x="2246399" y="5032666"/>
                  <a:pt x="2239061" y="4977592"/>
                </a:cubicBezTo>
                <a:cubicBezTo>
                  <a:pt x="2172141" y="4959717"/>
                  <a:pt x="2228317" y="4960563"/>
                  <a:pt x="2138397" y="4945422"/>
                </a:cubicBezTo>
                <a:cubicBezTo>
                  <a:pt x="2058643" y="4932605"/>
                  <a:pt x="1820980" y="4910463"/>
                  <a:pt x="1766888" y="4891159"/>
                </a:cubicBezTo>
                <a:cubicBezTo>
                  <a:pt x="1693746" y="4881380"/>
                  <a:pt x="1731387" y="4880829"/>
                  <a:pt x="1699544" y="4886748"/>
                </a:cubicBezTo>
                <a:cubicBezTo>
                  <a:pt x="1645920" y="4895473"/>
                  <a:pt x="1642875" y="4877798"/>
                  <a:pt x="1607580" y="4879045"/>
                </a:cubicBezTo>
                <a:cubicBezTo>
                  <a:pt x="1555088" y="4865773"/>
                  <a:pt x="1453749" y="4859346"/>
                  <a:pt x="1384598" y="4845217"/>
                </a:cubicBezTo>
                <a:cubicBezTo>
                  <a:pt x="1326341" y="4835627"/>
                  <a:pt x="1315092" y="4821514"/>
                  <a:pt x="1258391" y="4816554"/>
                </a:cubicBezTo>
                <a:cubicBezTo>
                  <a:pt x="1226403" y="4808063"/>
                  <a:pt x="1218929" y="4802264"/>
                  <a:pt x="1192670" y="4794273"/>
                </a:cubicBezTo>
                <a:cubicBezTo>
                  <a:pt x="1172212" y="4781098"/>
                  <a:pt x="1134543" y="4780537"/>
                  <a:pt x="1100484" y="4773564"/>
                </a:cubicBezTo>
                <a:cubicBezTo>
                  <a:pt x="1083354" y="4772013"/>
                  <a:pt x="1065276" y="4777578"/>
                  <a:pt x="1028112" y="4767096"/>
                </a:cubicBezTo>
                <a:cubicBezTo>
                  <a:pt x="999846" y="4759146"/>
                  <a:pt x="967016" y="4743196"/>
                  <a:pt x="963745" y="4764863"/>
                </a:cubicBezTo>
                <a:cubicBezTo>
                  <a:pt x="935062" y="4736624"/>
                  <a:pt x="945601" y="4756035"/>
                  <a:pt x="908364" y="4755572"/>
                </a:cubicBezTo>
                <a:cubicBezTo>
                  <a:pt x="831301" y="4740343"/>
                  <a:pt x="772395" y="4745078"/>
                  <a:pt x="699185" y="4729739"/>
                </a:cubicBezTo>
                <a:cubicBezTo>
                  <a:pt x="680644" y="4710950"/>
                  <a:pt x="671269" y="4756745"/>
                  <a:pt x="624173" y="4712819"/>
                </a:cubicBezTo>
                <a:cubicBezTo>
                  <a:pt x="620673" y="4715011"/>
                  <a:pt x="605890" y="4702494"/>
                  <a:pt x="587551" y="4697060"/>
                </a:cubicBezTo>
                <a:cubicBezTo>
                  <a:pt x="569213" y="4691626"/>
                  <a:pt x="529126" y="4697683"/>
                  <a:pt x="514142" y="4680213"/>
                </a:cubicBezTo>
                <a:cubicBezTo>
                  <a:pt x="490554" y="4678007"/>
                  <a:pt x="455880" y="4670399"/>
                  <a:pt x="435429" y="4669695"/>
                </a:cubicBezTo>
                <a:cubicBezTo>
                  <a:pt x="414978" y="4668991"/>
                  <a:pt x="413693" y="4665510"/>
                  <a:pt x="398498" y="4661863"/>
                </a:cubicBezTo>
                <a:lnTo>
                  <a:pt x="391864" y="4657306"/>
                </a:lnTo>
                <a:lnTo>
                  <a:pt x="393991" y="4656812"/>
                </a:lnTo>
                <a:cubicBezTo>
                  <a:pt x="393161" y="4656323"/>
                  <a:pt x="391036" y="4655963"/>
                  <a:pt x="390744" y="4656537"/>
                </a:cubicBezTo>
                <a:lnTo>
                  <a:pt x="391864" y="4657306"/>
                </a:lnTo>
                <a:lnTo>
                  <a:pt x="389463" y="4657864"/>
                </a:lnTo>
                <a:cubicBezTo>
                  <a:pt x="384571" y="4657809"/>
                  <a:pt x="375254" y="4657079"/>
                  <a:pt x="358382" y="4654871"/>
                </a:cubicBezTo>
                <a:cubicBezTo>
                  <a:pt x="339824" y="4647350"/>
                  <a:pt x="313263" y="4650730"/>
                  <a:pt x="294208" y="4644982"/>
                </a:cubicBezTo>
                <a:cubicBezTo>
                  <a:pt x="275153" y="4639233"/>
                  <a:pt x="255232" y="4631558"/>
                  <a:pt x="240522" y="4627439"/>
                </a:cubicBezTo>
                <a:cubicBezTo>
                  <a:pt x="212762" y="4619907"/>
                  <a:pt x="228727" y="4611264"/>
                  <a:pt x="188294" y="4613207"/>
                </a:cubicBezTo>
                <a:cubicBezTo>
                  <a:pt x="165514" y="4608090"/>
                  <a:pt x="132086" y="4618695"/>
                  <a:pt x="107016" y="4612605"/>
                </a:cubicBezTo>
                <a:cubicBezTo>
                  <a:pt x="79461" y="4604732"/>
                  <a:pt x="82214" y="4605717"/>
                  <a:pt x="48463" y="4601378"/>
                </a:cubicBezTo>
                <a:lnTo>
                  <a:pt x="0" y="460164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7654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FF698E1-FC8D-4D9A-DE8D-0390141ABC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0" b="-2"/>
          <a:stretch>
            <a:fillRect/>
          </a:stretch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B077830-65A6-3451-0894-38B90DAE9A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0454"/>
          <a:stretch>
            <a:fillRect/>
          </a:stretch>
        </p:blipFill>
        <p:spPr>
          <a:xfrm flipH="1"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A222790-D773-A993-1581-2ACEB9FC63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89" r="-3" b="-3"/>
          <a:stretch>
            <a:fillRect/>
          </a:stretch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1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2" name="TextovéPole 3 copy9002">
            <a:extLst>
              <a:ext uri="{FF2B5EF4-FFF2-40B4-BE49-F238E27FC236}">
                <a16:creationId xmlns:a16="http://schemas.microsoft.com/office/drawing/2014/main" id="{6FC0F889-56D1-7534-6A82-B103BD33947B}"/>
              </a:ext>
            </a:extLst>
          </p:cNvPr>
          <p:cNvSpPr txBox="1"/>
          <p:nvPr/>
        </p:nvSpPr>
        <p:spPr>
          <a:xfrm>
            <a:off x="1610000" y="2310000"/>
            <a:ext cx="9682000" cy="7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buFont typeface="Wingdings" panose="05000000000000000000" pitchFamily="2" charset="2"/>
              <a:buChar char="v"/>
            </a:pP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Vytvářet </a:t>
            </a:r>
            <a:r>
              <a:rPr lang="cs-CZ" sz="1400" b="1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přirozenou podporu</a:t>
            </a: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 bezpečného sexuálního </a:t>
            </a:r>
            <a:br>
              <a:rPr lang="cs-CZ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</a:b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a vztahového života lidí s postižením v rámci platné legislativy v České republice.</a:t>
            </a:r>
          </a:p>
        </p:txBody>
      </p:sp>
      <p:sp>
        <p:nvSpPr>
          <p:cNvPr id="9003" name="TextovéPole 3 copy9003">
            <a:extLst>
              <a:ext uri="{FF2B5EF4-FFF2-40B4-BE49-F238E27FC236}">
                <a16:creationId xmlns:a16="http://schemas.microsoft.com/office/drawing/2014/main" id="{6FC0F889-56D1-7534-6A82-B103BD33947B}"/>
              </a:ext>
            </a:extLst>
          </p:cNvPr>
          <p:cNvSpPr txBox="1"/>
          <p:nvPr/>
        </p:nvSpPr>
        <p:spPr>
          <a:xfrm>
            <a:off x="1610000" y="3390000"/>
            <a:ext cx="9682000" cy="7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buFont typeface="Wingdings" panose="05000000000000000000" pitchFamily="2" charset="2"/>
              <a:buChar char="v"/>
            </a:pPr>
            <a:r>
              <a:rPr lang="cs-CZ" sz="1400" b="1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Standardizovat </a:t>
            </a: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práci se sexualitou v sociálních službách </a:t>
            </a:r>
            <a:br>
              <a:rPr lang="cs-CZ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</a:b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a speciálním školství v ČR. </a:t>
            </a:r>
          </a:p>
        </p:txBody>
      </p:sp>
      <p:sp>
        <p:nvSpPr>
          <p:cNvPr id="9004" name="TextovéPole 3 copy9004">
            <a:extLst>
              <a:ext uri="{FF2B5EF4-FFF2-40B4-BE49-F238E27FC236}">
                <a16:creationId xmlns:a16="http://schemas.microsoft.com/office/drawing/2014/main" id="{6FC0F889-56D1-7534-6A82-B103BD33947B}"/>
              </a:ext>
            </a:extLst>
          </p:cNvPr>
          <p:cNvSpPr txBox="1"/>
          <p:nvPr/>
        </p:nvSpPr>
        <p:spPr>
          <a:xfrm>
            <a:off x="1610000" y="4470000"/>
            <a:ext cx="9682000" cy="7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buFont typeface="Wingdings" panose="05000000000000000000" pitchFamily="2" charset="2"/>
              <a:buChar char="v"/>
            </a:pPr>
            <a:r>
              <a:rPr lang="cs-CZ" sz="1400" b="1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Podpořit a sjednotit</a:t>
            </a: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 ty, kdo se sexualitou skutečně odborně pracují v sociálních službách, školství nebo zdravotnictví.</a:t>
            </a:r>
          </a:p>
        </p:txBody>
      </p:sp>
      <p:sp>
        <p:nvSpPr>
          <p:cNvPr id="9005" name="TextovéPole 3 copy9005">
            <a:extLst>
              <a:ext uri="{FF2B5EF4-FFF2-40B4-BE49-F238E27FC236}">
                <a16:creationId xmlns:a16="http://schemas.microsoft.com/office/drawing/2014/main" id="{6FC0F889-56D1-7534-6A82-B103BD33947B}"/>
              </a:ext>
            </a:extLst>
          </p:cNvPr>
          <p:cNvSpPr txBox="1"/>
          <p:nvPr/>
        </p:nvSpPr>
        <p:spPr>
          <a:xfrm>
            <a:off x="1610000" y="5550000"/>
            <a:ext cx="9682000" cy="7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buFont typeface="Wingdings" panose="05000000000000000000" pitchFamily="2" charset="2"/>
              <a:buChar char="v"/>
            </a:pP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Jasně </a:t>
            </a:r>
            <a:r>
              <a:rPr lang="cs-CZ" sz="1400" b="1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oddělit </a:t>
            </a:r>
            <a:r>
              <a:rPr lang="cs-CZ" sz="1400" b="0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tuto oblast práce od sexuální asistence a dalších sexuálních služeb.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90D9600-18FB-2463-76F7-8C5C64584D9A}"/>
              </a:ext>
            </a:extLst>
          </p:cNvPr>
          <p:cNvSpPr txBox="1"/>
          <p:nvPr/>
        </p:nvSpPr>
        <p:spPr>
          <a:xfrm>
            <a:off x="860000" y="745295"/>
            <a:ext cx="650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cs-CZ" sz="4000" b="1" i="0" dirty="0">
                <a:solidFill>
                  <a:srgbClr val="426D80"/>
                </a:solidFill>
                <a:effectLst/>
                <a:latin typeface="Cambria"/>
              </a:rPr>
              <a:t>Co je naším cílem?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060B697-EDCE-D4DE-1E15-F650AFABD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477" y="-21523"/>
            <a:ext cx="2241523" cy="2241523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600000" y="2250000"/>
            <a:ext cx="10992000" cy="930000"/>
          </a:xfrm>
          <a:prstGeom prst="roundRect">
            <a:avLst>
              <a:gd name="adj" fmla="val 1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cs-CZ" sz="2000" dirty="0">
                <a:solidFill>
                  <a:srgbClr val="426D80"/>
                </a:solidFill>
              </a:rPr>
              <a:t>Vytvářet </a:t>
            </a:r>
            <a:r>
              <a:rPr lang="cs-CZ" sz="2000" b="1" dirty="0">
                <a:solidFill>
                  <a:srgbClr val="426D80"/>
                </a:solidFill>
              </a:rPr>
              <a:t>přirozenou podporu</a:t>
            </a:r>
            <a:r>
              <a:rPr lang="cs-CZ" sz="2000" dirty="0">
                <a:solidFill>
                  <a:srgbClr val="426D80"/>
                </a:solidFill>
              </a:rPr>
              <a:t> bezpečného sexuálního </a:t>
            </a:r>
            <a:br>
              <a:rPr lang="cs-CZ" sz="2000" dirty="0">
                <a:solidFill>
                  <a:srgbClr val="426D80"/>
                </a:solidFill>
              </a:rPr>
            </a:br>
            <a:r>
              <a:rPr lang="cs-CZ" sz="2000" dirty="0">
                <a:solidFill>
                  <a:srgbClr val="426D80"/>
                </a:solidFill>
              </a:rPr>
              <a:t>a vztahového života lidí s postižením v rámci platné legislativy v České republice.</a:t>
            </a:r>
          </a:p>
        </p:txBody>
      </p:sp>
      <p:sp>
        <p:nvSpPr>
          <p:cNvPr id="13" name="Oval 12"/>
          <p:cNvSpPr/>
          <p:nvPr/>
        </p:nvSpPr>
        <p:spPr>
          <a:xfrm>
            <a:off x="860000" y="2465000"/>
            <a:ext cx="500000" cy="500000"/>
          </a:xfrm>
          <a:prstGeom prst="ellipse">
            <a:avLst/>
          </a:prstGeom>
          <a:solidFill>
            <a:srgbClr val="426D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60000" y="2465000"/>
            <a:ext cx="500000" cy="500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mbria"/>
              </a:rPr>
              <a:t>1</a:t>
            </a:r>
          </a:p>
        </p:txBody>
      </p:sp>
      <p:sp>
        <p:nvSpPr>
          <p:cNvPr id="2" name="Rounded Rectangle 9002"/>
          <p:cNvSpPr/>
          <p:nvPr/>
        </p:nvSpPr>
        <p:spPr>
          <a:xfrm>
            <a:off x="600000" y="3330000"/>
            <a:ext cx="10992000" cy="930000"/>
          </a:xfrm>
          <a:prstGeom prst="roundRect">
            <a:avLst>
              <a:gd name="adj" fmla="val 1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b="1" dirty="0">
                <a:solidFill>
                  <a:schemeClr val="accent3">
                    <a:lumMod val="75000"/>
                  </a:schemeClr>
                </a:solidFill>
              </a:rPr>
              <a:t>	Standardizovat </a:t>
            </a:r>
            <a:r>
              <a:rPr lang="cs-CZ" sz="2000" dirty="0">
                <a:solidFill>
                  <a:schemeClr val="accent3">
                    <a:lumMod val="75000"/>
                  </a:schemeClr>
                </a:solidFill>
              </a:rPr>
              <a:t>práci se sexualitou v sociálních službách </a:t>
            </a:r>
            <a:br>
              <a:rPr lang="cs-CZ" sz="20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cs-CZ" sz="2000" dirty="0">
                <a:solidFill>
                  <a:schemeClr val="accent3">
                    <a:lumMod val="75000"/>
                  </a:schemeClr>
                </a:solidFill>
              </a:rPr>
              <a:t>	a speciálním školství v ČR. </a:t>
            </a:r>
          </a:p>
        </p:txBody>
      </p:sp>
      <p:sp>
        <p:nvSpPr>
          <p:cNvPr id="3" name="Oval 9003"/>
          <p:cNvSpPr/>
          <p:nvPr/>
        </p:nvSpPr>
        <p:spPr>
          <a:xfrm>
            <a:off x="860000" y="3545000"/>
            <a:ext cx="500000" cy="500000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9004"/>
          <p:cNvSpPr txBox="1"/>
          <p:nvPr/>
        </p:nvSpPr>
        <p:spPr>
          <a:xfrm>
            <a:off x="860000" y="3545000"/>
            <a:ext cx="500000" cy="500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mbria"/>
              </a:rPr>
              <a:t>2</a:t>
            </a:r>
          </a:p>
        </p:txBody>
      </p:sp>
      <p:sp>
        <p:nvSpPr>
          <p:cNvPr id="9006" name="Rounded Rectangle 9005"/>
          <p:cNvSpPr/>
          <p:nvPr/>
        </p:nvSpPr>
        <p:spPr>
          <a:xfrm>
            <a:off x="600000" y="4410000"/>
            <a:ext cx="10992000" cy="930000"/>
          </a:xfrm>
          <a:prstGeom prst="roundRect">
            <a:avLst>
              <a:gd name="adj" fmla="val 1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cs-CZ" b="1" dirty="0">
                <a:solidFill>
                  <a:srgbClr val="426D80"/>
                </a:solidFill>
              </a:rPr>
              <a:t>Podpořit a sjednotit</a:t>
            </a:r>
            <a:r>
              <a:rPr lang="cs-CZ" dirty="0">
                <a:solidFill>
                  <a:srgbClr val="426D80"/>
                </a:solidFill>
              </a:rPr>
              <a:t> ty, kdo se sexualitou skutečně odborně pracují v sociálních službách, školství nebo 	zdravotnictví.</a:t>
            </a:r>
          </a:p>
        </p:txBody>
      </p:sp>
      <p:sp>
        <p:nvSpPr>
          <p:cNvPr id="9007" name="Oval 9006"/>
          <p:cNvSpPr/>
          <p:nvPr/>
        </p:nvSpPr>
        <p:spPr>
          <a:xfrm>
            <a:off x="860000" y="4625000"/>
            <a:ext cx="500000" cy="500000"/>
          </a:xfrm>
          <a:prstGeom prst="ellipse">
            <a:avLst/>
          </a:prstGeom>
          <a:solidFill>
            <a:srgbClr val="426D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08" name="TextBox 9007"/>
          <p:cNvSpPr txBox="1"/>
          <p:nvPr/>
        </p:nvSpPr>
        <p:spPr>
          <a:xfrm>
            <a:off x="860000" y="4625000"/>
            <a:ext cx="500000" cy="500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mbria"/>
              </a:rPr>
              <a:t>3</a:t>
            </a:r>
          </a:p>
        </p:txBody>
      </p:sp>
      <p:sp>
        <p:nvSpPr>
          <p:cNvPr id="9009" name="Rounded Rectangle 9008"/>
          <p:cNvSpPr/>
          <p:nvPr/>
        </p:nvSpPr>
        <p:spPr>
          <a:xfrm>
            <a:off x="600000" y="5490000"/>
            <a:ext cx="10992000" cy="930000"/>
          </a:xfrm>
          <a:prstGeom prst="roundRect">
            <a:avLst>
              <a:gd name="adj" fmla="val 1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dirty="0">
                <a:solidFill>
                  <a:schemeClr val="accent3">
                    <a:lumMod val="75000"/>
                  </a:schemeClr>
                </a:solidFill>
              </a:rPr>
              <a:t>	Jasně </a:t>
            </a:r>
            <a:r>
              <a:rPr lang="cs-CZ" sz="2000" b="1" dirty="0">
                <a:solidFill>
                  <a:schemeClr val="accent3">
                    <a:lumMod val="75000"/>
                  </a:schemeClr>
                </a:solidFill>
              </a:rPr>
              <a:t>oddělit </a:t>
            </a:r>
            <a:r>
              <a:rPr lang="cs-CZ" sz="2000" dirty="0">
                <a:solidFill>
                  <a:schemeClr val="accent3">
                    <a:lumMod val="75000"/>
                  </a:schemeClr>
                </a:solidFill>
              </a:rPr>
              <a:t>tuto oblast práce od sexuální asistence a dalších sexuálních služeb.</a:t>
            </a:r>
          </a:p>
        </p:txBody>
      </p:sp>
      <p:sp>
        <p:nvSpPr>
          <p:cNvPr id="9010" name="Oval 9009"/>
          <p:cNvSpPr/>
          <p:nvPr/>
        </p:nvSpPr>
        <p:spPr>
          <a:xfrm>
            <a:off x="860000" y="5705000"/>
            <a:ext cx="500000" cy="500000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11" name="TextBox 9010"/>
          <p:cNvSpPr txBox="1"/>
          <p:nvPr/>
        </p:nvSpPr>
        <p:spPr>
          <a:xfrm>
            <a:off x="860000" y="5705000"/>
            <a:ext cx="500000" cy="500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mbria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99611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300000" y="1100000"/>
            <a:ext cx="9592000" cy="4300000"/>
          </a:xfrm>
          <a:prstGeom prst="roundRect">
            <a:avLst>
              <a:gd name="adj" fmla="val 5000"/>
            </a:avLst>
          </a:prstGeom>
          <a:solidFill>
            <a:srgbClr val="F6F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ABDEABC-F117-2155-9BC9-DB378FF02CB6}"/>
              </a:ext>
            </a:extLst>
          </p:cNvPr>
          <p:cNvSpPr txBox="1"/>
          <p:nvPr/>
        </p:nvSpPr>
        <p:spPr>
          <a:xfrm>
            <a:off x="2000000" y="1458000"/>
            <a:ext cx="850950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buNone/>
            </a:pPr>
            <a: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„Naplněný sexuální a vztahový život vede ke štěstí </a:t>
            </a:r>
            <a:b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</a:br>
            <a: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a spokojenosti nás všech bez ohledu na to, zda máme nebo nemáme nějaký hendikep. Je důležité, abychom mohli tyto potřeby naplňovat svobodně, ale také bezpečně </a:t>
            </a:r>
            <a:b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</a:br>
            <a: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a odpovědně a při obtížích měli k dispozici legitimní </a:t>
            </a:r>
            <a:b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</a:br>
            <a:r>
              <a:rPr lang="cs-CZ" sz="2800" i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rPr>
              <a:t>a bezpečné nástroje podpory.„</a:t>
            </a:r>
          </a:p>
          <a:p>
            <a:pPr marL="0" marR="0" indent="0" algn="ctr">
              <a:buNone/>
            </a:pPr>
            <a:endParaRPr lang="cs-CZ" sz="2800" i="1" dirty="0">
              <a:solidFill>
                <a:srgbClr val="666666"/>
              </a:solidFill>
              <a:effectLst/>
              <a:latin typeface="+mj-lt"/>
            </a:endParaRPr>
          </a:p>
          <a:p>
            <a:pPr algn="ctr">
              <a:buNone/>
            </a:pPr>
            <a:r>
              <a:rPr lang="cs-CZ" sz="2800" b="1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Petr Eisner, </a:t>
            </a:r>
            <a:r>
              <a:rPr lang="cs-CZ" sz="2800" b="1" i="0" dirty="0" err="1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DiS</a:t>
            </a:r>
            <a:r>
              <a:rPr lang="cs-CZ" sz="2800" b="1" i="0" dirty="0">
                <a:solidFill>
                  <a:schemeClr val="accent3">
                    <a:lumMod val="75000"/>
                  </a:schemeClr>
                </a:solidFill>
                <a:effectLst/>
                <a:latin typeface="+mj-lt"/>
              </a:rPr>
              <a:t>.</a:t>
            </a:r>
            <a:endParaRPr lang="cs-CZ" sz="280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328295A-76C3-713B-9913-0C377062F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000" y="5550000"/>
            <a:ext cx="1150000" cy="115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50000" y="1300000"/>
            <a:ext cx="9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6400" b="1" i="0">
                <a:solidFill>
                  <a:srgbClr val="C9A227"/>
                </a:solidFill>
                <a:latin typeface="Cambria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022734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Nebuď na nule">
      <a:dk1>
        <a:srgbClr val="27414C"/>
      </a:dk1>
      <a:lt1>
        <a:sysClr val="window" lastClr="FFFFFF"/>
      </a:lt1>
      <a:dk2>
        <a:srgbClr val="426D80"/>
      </a:dk2>
      <a:lt2>
        <a:srgbClr val="E4F2F3"/>
      </a:lt2>
      <a:accent1>
        <a:srgbClr val="426D80"/>
      </a:accent1>
      <a:accent2>
        <a:srgbClr val="9AD4DB"/>
      </a:accent2>
      <a:accent3>
        <a:srgbClr val="C9A227"/>
      </a:accent3>
      <a:accent4>
        <a:srgbClr val="6FA3AE"/>
      </a:accent4>
      <a:accent5>
        <a:srgbClr val="2A424D"/>
      </a:accent5>
      <a:accent6>
        <a:srgbClr val="D9BE84"/>
      </a:accent6>
      <a:hlink>
        <a:srgbClr val="426D80"/>
      </a:hlink>
      <a:folHlink>
        <a:srgbClr val="2A424D"/>
      </a:folHlink>
    </a:clrScheme>
    <a:fontScheme name="Office">
      <a:majorFont>
        <a:latin typeface="Cambria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571</Words>
  <Application>Microsoft Office PowerPoint</Application>
  <PresentationFormat>Širokoúhlá obrazovka</PresentationFormat>
  <Paragraphs>51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Cambria</vt:lpstr>
      <vt:lpstr>Wingdings</vt:lpstr>
      <vt:lpstr>Motiv Office</vt:lpstr>
      <vt:lpstr>Sexualita, vztahy  a rodičovství lidí  se zdravotním postižením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Darina Burianová</dc:creator>
  <cp:lastModifiedBy>Darina Burianová</cp:lastModifiedBy>
  <cp:revision>11</cp:revision>
  <cp:lastPrinted>2026-07-29T06:04:19Z</cp:lastPrinted>
  <dcterms:created xsi:type="dcterms:W3CDTF">2026-07-27T13:28:22Z</dcterms:created>
  <dcterms:modified xsi:type="dcterms:W3CDTF">2026-07-29T06:07:14Z</dcterms:modified>
</cp:coreProperties>
</file>